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262" r:id="rId2"/>
    <p:sldId id="317" r:id="rId3"/>
    <p:sldId id="329" r:id="rId4"/>
    <p:sldId id="318" r:id="rId5"/>
    <p:sldId id="319" r:id="rId6"/>
    <p:sldId id="330" r:id="rId7"/>
    <p:sldId id="313" r:id="rId8"/>
    <p:sldId id="314" r:id="rId9"/>
    <p:sldId id="334" r:id="rId10"/>
    <p:sldId id="316" r:id="rId11"/>
    <p:sldId id="322" r:id="rId12"/>
    <p:sldId id="323" r:id="rId13"/>
    <p:sldId id="324" r:id="rId14"/>
    <p:sldId id="315" r:id="rId15"/>
    <p:sldId id="325" r:id="rId16"/>
    <p:sldId id="335" r:id="rId17"/>
    <p:sldId id="331" r:id="rId18"/>
    <p:sldId id="333" r:id="rId19"/>
    <p:sldId id="332" r:id="rId20"/>
    <p:sldId id="327" r:id="rId21"/>
    <p:sldId id="328" r:id="rId22"/>
    <p:sldId id="283" r:id="rId23"/>
    <p:sldId id="320" r:id="rId24"/>
  </p:sldIdLst>
  <p:sldSz cx="9144000" cy="6858000" type="screen4x3"/>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285"/>
    <a:srgbClr val="0060A8"/>
    <a:srgbClr val="FF5A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687" autoAdjust="0"/>
    <p:restoredTop sz="87211" autoAdjust="0"/>
  </p:normalViewPr>
  <p:slideViewPr>
    <p:cSldViewPr>
      <p:cViewPr varScale="1">
        <p:scale>
          <a:sx n="111" d="100"/>
          <a:sy n="111" d="100"/>
        </p:scale>
        <p:origin x="1320" y="192"/>
      </p:cViewPr>
      <p:guideLst>
        <p:guide orient="horz" pos="2160"/>
        <p:guide pos="2880"/>
      </p:guideLst>
    </p:cSldViewPr>
  </p:slideViewPr>
  <p:outlineViewPr>
    <p:cViewPr>
      <p:scale>
        <a:sx n="33" d="100"/>
        <a:sy n="33" d="100"/>
      </p:scale>
      <p:origin x="0" y="40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1381" y="-10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21A30-1D18-4723-A326-18A121F8A1E2}"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910BC825-553D-4419-B59E-2D321E787411}">
      <dgm:prSet/>
      <dgm:spPr/>
      <dgm:t>
        <a:bodyPr/>
        <a:lstStyle/>
        <a:p>
          <a:pPr>
            <a:lnSpc>
              <a:spcPct val="100000"/>
            </a:lnSpc>
          </a:pPr>
          <a:r>
            <a:rPr lang="en-US" dirty="0"/>
            <a:t>Implementation must not determine behavior.</a:t>
          </a:r>
        </a:p>
      </dgm:t>
    </dgm:pt>
    <dgm:pt modelId="{A667539D-94D2-45CC-91FA-D058001282B8}" type="parTrans" cxnId="{91CA74E5-7E50-40B4-A7BC-CDD3C934C8A5}">
      <dgm:prSet/>
      <dgm:spPr/>
      <dgm:t>
        <a:bodyPr/>
        <a:lstStyle/>
        <a:p>
          <a:endParaRPr lang="en-US"/>
        </a:p>
      </dgm:t>
    </dgm:pt>
    <dgm:pt modelId="{3724F161-A7FD-498B-B319-3788E2CDEB18}" type="sibTrans" cxnId="{91CA74E5-7E50-40B4-A7BC-CDD3C934C8A5}">
      <dgm:prSet/>
      <dgm:spPr/>
      <dgm:t>
        <a:bodyPr/>
        <a:lstStyle/>
        <a:p>
          <a:pPr>
            <a:lnSpc>
              <a:spcPct val="100000"/>
            </a:lnSpc>
          </a:pPr>
          <a:endParaRPr lang="en-US"/>
        </a:p>
      </dgm:t>
    </dgm:pt>
    <dgm:pt modelId="{CD1C1AC7-923D-489F-AEE3-B1D6F1FCAC0A}">
      <dgm:prSet/>
      <dgm:spPr/>
      <dgm:t>
        <a:bodyPr/>
        <a:lstStyle/>
        <a:p>
          <a:pPr>
            <a:lnSpc>
              <a:spcPct val="100000"/>
            </a:lnSpc>
          </a:pPr>
          <a:r>
            <a:rPr lang="en-US" dirty="0"/>
            <a:t>User should have no access to the details of implementation</a:t>
          </a:r>
        </a:p>
      </dgm:t>
    </dgm:pt>
    <dgm:pt modelId="{1A2B7CAB-F1DE-4073-853B-0984BC73B6BC}" type="parTrans" cxnId="{79E1C17A-8232-4B7F-BB06-14382B185CD1}">
      <dgm:prSet/>
      <dgm:spPr/>
      <dgm:t>
        <a:bodyPr/>
        <a:lstStyle/>
        <a:p>
          <a:endParaRPr lang="en-US"/>
        </a:p>
      </dgm:t>
    </dgm:pt>
    <dgm:pt modelId="{BA13818C-476D-4D5A-B9E2-15F687A77D35}" type="sibTrans" cxnId="{79E1C17A-8232-4B7F-BB06-14382B185CD1}">
      <dgm:prSet/>
      <dgm:spPr/>
      <dgm:t>
        <a:bodyPr/>
        <a:lstStyle/>
        <a:p>
          <a:pPr>
            <a:lnSpc>
              <a:spcPct val="100000"/>
            </a:lnSpc>
          </a:pPr>
          <a:endParaRPr lang="en-US"/>
        </a:p>
      </dgm:t>
    </dgm:pt>
    <dgm:pt modelId="{FAC122BE-A918-449F-95E4-64B0359F4AF3}">
      <dgm:prSet/>
      <dgm:spPr/>
      <dgm:t>
        <a:bodyPr/>
        <a:lstStyle/>
        <a:p>
          <a:pPr>
            <a:lnSpc>
              <a:spcPct val="100000"/>
            </a:lnSpc>
          </a:pPr>
          <a:r>
            <a:rPr lang="en-US" dirty="0"/>
            <a:t>Implementer must be able to change the implementation without impacting the user.</a:t>
          </a:r>
        </a:p>
      </dgm:t>
    </dgm:pt>
    <dgm:pt modelId="{BE834A17-D10B-4E05-8085-B11D317DB81A}" type="parTrans" cxnId="{207A26F0-1CAD-4060-B67B-4BCAB7CD676B}">
      <dgm:prSet/>
      <dgm:spPr/>
      <dgm:t>
        <a:bodyPr/>
        <a:lstStyle/>
        <a:p>
          <a:endParaRPr lang="en-US"/>
        </a:p>
      </dgm:t>
    </dgm:pt>
    <dgm:pt modelId="{7DA15533-F5FA-4871-B007-0BA0CE61CBC8}" type="sibTrans" cxnId="{207A26F0-1CAD-4060-B67B-4BCAB7CD676B}">
      <dgm:prSet/>
      <dgm:spPr/>
      <dgm:t>
        <a:bodyPr/>
        <a:lstStyle/>
        <a:p>
          <a:pPr>
            <a:lnSpc>
              <a:spcPct val="100000"/>
            </a:lnSpc>
          </a:pPr>
          <a:endParaRPr lang="en-US"/>
        </a:p>
      </dgm:t>
    </dgm:pt>
    <dgm:pt modelId="{A41AD144-DC16-4019-BC7F-9C6FFE8900BD}">
      <dgm:prSet/>
      <dgm:spPr/>
      <dgm:t>
        <a:bodyPr/>
        <a:lstStyle/>
        <a:p>
          <a:pPr>
            <a:lnSpc>
              <a:spcPct val="100000"/>
            </a:lnSpc>
          </a:pPr>
          <a:r>
            <a:rPr lang="en-US" dirty="0"/>
            <a:t>The details have been abstracted away from us.</a:t>
          </a:r>
        </a:p>
      </dgm:t>
    </dgm:pt>
    <dgm:pt modelId="{BC746CA8-C617-464B-8799-BA59E94F2E62}" type="parTrans" cxnId="{7160BE91-5F59-4EAA-A905-EE9594C8E4EF}">
      <dgm:prSet/>
      <dgm:spPr/>
      <dgm:t>
        <a:bodyPr/>
        <a:lstStyle/>
        <a:p>
          <a:endParaRPr lang="en-US"/>
        </a:p>
      </dgm:t>
    </dgm:pt>
    <dgm:pt modelId="{CB349461-8D43-4239-9264-2E9101B9B285}" type="sibTrans" cxnId="{7160BE91-5F59-4EAA-A905-EE9594C8E4EF}">
      <dgm:prSet/>
      <dgm:spPr/>
      <dgm:t>
        <a:bodyPr/>
        <a:lstStyle/>
        <a:p>
          <a:pPr>
            <a:lnSpc>
              <a:spcPct val="100000"/>
            </a:lnSpc>
          </a:pPr>
          <a:endParaRPr lang="en-US"/>
        </a:p>
      </dgm:t>
    </dgm:pt>
    <dgm:pt modelId="{DB9F9094-F258-4E56-9906-3B4DDEEF7B0E}">
      <dgm:prSet/>
      <dgm:spPr/>
      <dgm:t>
        <a:bodyPr/>
        <a:lstStyle/>
        <a:p>
          <a:pPr>
            <a:lnSpc>
              <a:spcPct val="100000"/>
            </a:lnSpc>
          </a:pPr>
          <a:r>
            <a:rPr lang="en-US" dirty="0"/>
            <a:t>Unless defined and used with care, the programmer-defined types can make a program difficult to understand and modify.  Define the ADT first!  Then decide how to implement.</a:t>
          </a:r>
        </a:p>
      </dgm:t>
    </dgm:pt>
    <dgm:pt modelId="{CDE45760-AA54-4081-AB4D-FA9DEDC818D8}" type="parTrans" cxnId="{F9578CC9-B5E6-48F5-B942-2F13F3CC28A7}">
      <dgm:prSet/>
      <dgm:spPr/>
      <dgm:t>
        <a:bodyPr/>
        <a:lstStyle/>
        <a:p>
          <a:endParaRPr lang="en-US"/>
        </a:p>
      </dgm:t>
    </dgm:pt>
    <dgm:pt modelId="{3B3ABFC9-071E-428D-BC2F-9855CD9A1397}" type="sibTrans" cxnId="{F9578CC9-B5E6-48F5-B942-2F13F3CC28A7}">
      <dgm:prSet/>
      <dgm:spPr/>
      <dgm:t>
        <a:bodyPr/>
        <a:lstStyle/>
        <a:p>
          <a:endParaRPr lang="en-US"/>
        </a:p>
      </dgm:t>
    </dgm:pt>
    <dgm:pt modelId="{F92329E6-67E0-4BE8-B7CA-E2209B56868C}" type="pres">
      <dgm:prSet presAssocID="{77921A30-1D18-4723-A326-18A121F8A1E2}" presName="root" presStyleCnt="0">
        <dgm:presLayoutVars>
          <dgm:dir/>
          <dgm:resizeHandles val="exact"/>
        </dgm:presLayoutVars>
      </dgm:prSet>
      <dgm:spPr/>
    </dgm:pt>
    <dgm:pt modelId="{5C9352A5-21FB-4D27-8925-922A4CCA33F1}" type="pres">
      <dgm:prSet presAssocID="{77921A30-1D18-4723-A326-18A121F8A1E2}" presName="container" presStyleCnt="0">
        <dgm:presLayoutVars>
          <dgm:dir/>
          <dgm:resizeHandles val="exact"/>
        </dgm:presLayoutVars>
      </dgm:prSet>
      <dgm:spPr/>
    </dgm:pt>
    <dgm:pt modelId="{80C5B28B-71BA-4D52-ADF3-579D4A26D7A3}" type="pres">
      <dgm:prSet presAssocID="{910BC825-553D-4419-B59E-2D321E787411}" presName="compNode" presStyleCnt="0"/>
      <dgm:spPr/>
    </dgm:pt>
    <dgm:pt modelId="{6FEF2D45-4691-47CB-9BFA-9C2C8AD77B2E}" type="pres">
      <dgm:prSet presAssocID="{910BC825-553D-4419-B59E-2D321E787411}" presName="iconBgRect" presStyleLbl="bgShp" presStyleIdx="0" presStyleCnt="5"/>
      <dgm:spPr/>
    </dgm:pt>
    <dgm:pt modelId="{CC019181-08DE-4559-B04C-2E6D41FCDFA0}" type="pres">
      <dgm:prSet presAssocID="{910BC825-553D-4419-B59E-2D321E787411}"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ick"/>
        </a:ext>
      </dgm:extLst>
    </dgm:pt>
    <dgm:pt modelId="{982D8FEF-C008-4C63-8E0C-28D32A61907C}" type="pres">
      <dgm:prSet presAssocID="{910BC825-553D-4419-B59E-2D321E787411}" presName="spaceRect" presStyleCnt="0"/>
      <dgm:spPr/>
    </dgm:pt>
    <dgm:pt modelId="{7A95A662-CCF1-4210-A8BE-787D78E7594C}" type="pres">
      <dgm:prSet presAssocID="{910BC825-553D-4419-B59E-2D321E787411}" presName="textRect" presStyleLbl="revTx" presStyleIdx="0" presStyleCnt="5">
        <dgm:presLayoutVars>
          <dgm:chMax val="1"/>
          <dgm:chPref val="1"/>
        </dgm:presLayoutVars>
      </dgm:prSet>
      <dgm:spPr/>
    </dgm:pt>
    <dgm:pt modelId="{CD679E03-05AE-43A9-8B6E-43D34142CC06}" type="pres">
      <dgm:prSet presAssocID="{3724F161-A7FD-498B-B319-3788E2CDEB18}" presName="sibTrans" presStyleLbl="sibTrans2D1" presStyleIdx="0" presStyleCnt="0"/>
      <dgm:spPr/>
    </dgm:pt>
    <dgm:pt modelId="{F08C07EF-FCAB-4E2C-8AE0-82930B1ECCF5}" type="pres">
      <dgm:prSet presAssocID="{CD1C1AC7-923D-489F-AEE3-B1D6F1FCAC0A}" presName="compNode" presStyleCnt="0"/>
      <dgm:spPr/>
    </dgm:pt>
    <dgm:pt modelId="{BB490172-CB35-4A0C-B86B-CE4151E4FECB}" type="pres">
      <dgm:prSet presAssocID="{CD1C1AC7-923D-489F-AEE3-B1D6F1FCAC0A}" presName="iconBgRect" presStyleLbl="bgShp" presStyleIdx="1" presStyleCnt="5"/>
      <dgm:spPr/>
    </dgm:pt>
    <dgm:pt modelId="{A149B257-01A4-49C9-AF10-A049C6A8216D}" type="pres">
      <dgm:prSet presAssocID="{CD1C1AC7-923D-489F-AEE3-B1D6F1FCAC0A}" presName="iconRect" presStyleLbl="node1" presStyleIdx="1"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ick"/>
        </a:ext>
      </dgm:extLst>
    </dgm:pt>
    <dgm:pt modelId="{FD7AC26E-8A0C-4159-9865-A6C4A7CA0F4F}" type="pres">
      <dgm:prSet presAssocID="{CD1C1AC7-923D-489F-AEE3-B1D6F1FCAC0A}" presName="spaceRect" presStyleCnt="0"/>
      <dgm:spPr/>
    </dgm:pt>
    <dgm:pt modelId="{7B2712C4-9691-4F4D-A285-2B22D9AF2A71}" type="pres">
      <dgm:prSet presAssocID="{CD1C1AC7-923D-489F-AEE3-B1D6F1FCAC0A}" presName="textRect" presStyleLbl="revTx" presStyleIdx="1" presStyleCnt="5">
        <dgm:presLayoutVars>
          <dgm:chMax val="1"/>
          <dgm:chPref val="1"/>
        </dgm:presLayoutVars>
      </dgm:prSet>
      <dgm:spPr/>
    </dgm:pt>
    <dgm:pt modelId="{1465F4DC-3AD1-4A91-835F-6BD1992DCBC6}" type="pres">
      <dgm:prSet presAssocID="{BA13818C-476D-4D5A-B9E2-15F687A77D35}" presName="sibTrans" presStyleLbl="sibTrans2D1" presStyleIdx="0" presStyleCnt="0"/>
      <dgm:spPr/>
    </dgm:pt>
    <dgm:pt modelId="{94EE28B5-DC20-44CB-9EC9-2DFDD10AB20D}" type="pres">
      <dgm:prSet presAssocID="{FAC122BE-A918-449F-95E4-64B0359F4AF3}" presName="compNode" presStyleCnt="0"/>
      <dgm:spPr/>
    </dgm:pt>
    <dgm:pt modelId="{D2A5F651-B19F-466D-86A9-94F445A3AA84}" type="pres">
      <dgm:prSet presAssocID="{FAC122BE-A918-449F-95E4-64B0359F4AF3}" presName="iconBgRect" presStyleLbl="bgShp" presStyleIdx="2" presStyleCnt="5"/>
      <dgm:spPr/>
    </dgm:pt>
    <dgm:pt modelId="{B6EC001A-71FA-490A-A2F5-5F0C86711021}" type="pres">
      <dgm:prSet presAssocID="{FAC122BE-A918-449F-95E4-64B0359F4AF3}" presName="iconRect" presStyleLbl="node1" presStyleIdx="2"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ick"/>
        </a:ext>
      </dgm:extLst>
    </dgm:pt>
    <dgm:pt modelId="{0A955D48-2A6A-4BF9-B804-92F5628C3ACE}" type="pres">
      <dgm:prSet presAssocID="{FAC122BE-A918-449F-95E4-64B0359F4AF3}" presName="spaceRect" presStyleCnt="0"/>
      <dgm:spPr/>
    </dgm:pt>
    <dgm:pt modelId="{468AF016-2126-4520-90AA-CB76847BC85E}" type="pres">
      <dgm:prSet presAssocID="{FAC122BE-A918-449F-95E4-64B0359F4AF3}" presName="textRect" presStyleLbl="revTx" presStyleIdx="2" presStyleCnt="5">
        <dgm:presLayoutVars>
          <dgm:chMax val="1"/>
          <dgm:chPref val="1"/>
        </dgm:presLayoutVars>
      </dgm:prSet>
      <dgm:spPr/>
    </dgm:pt>
    <dgm:pt modelId="{BD7F1891-D58B-4A10-B356-0B88B7E06CCF}" type="pres">
      <dgm:prSet presAssocID="{7DA15533-F5FA-4871-B007-0BA0CE61CBC8}" presName="sibTrans" presStyleLbl="sibTrans2D1" presStyleIdx="0" presStyleCnt="0"/>
      <dgm:spPr/>
    </dgm:pt>
    <dgm:pt modelId="{4999DF9E-D197-4540-83AC-389F035FFBA5}" type="pres">
      <dgm:prSet presAssocID="{A41AD144-DC16-4019-BC7F-9C6FFE8900BD}" presName="compNode" presStyleCnt="0"/>
      <dgm:spPr/>
    </dgm:pt>
    <dgm:pt modelId="{BC28D08F-DCB9-40E5-921E-B54CA2CC427D}" type="pres">
      <dgm:prSet presAssocID="{A41AD144-DC16-4019-BC7F-9C6FFE8900BD}" presName="iconBgRect" presStyleLbl="bgShp" presStyleIdx="3" presStyleCnt="5"/>
      <dgm:spPr/>
    </dgm:pt>
    <dgm:pt modelId="{C233F4F8-EE52-4068-AF00-F3B290309572}" type="pres">
      <dgm:prSet presAssocID="{A41AD144-DC16-4019-BC7F-9C6FFE8900BD}" presName="iconRect" presStyleLbl="node1" presStyleIdx="3"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ghtbulb and gear"/>
        </a:ext>
      </dgm:extLst>
    </dgm:pt>
    <dgm:pt modelId="{E5D3AF23-C0F3-4E6C-A662-9E0B124E910F}" type="pres">
      <dgm:prSet presAssocID="{A41AD144-DC16-4019-BC7F-9C6FFE8900BD}" presName="spaceRect" presStyleCnt="0"/>
      <dgm:spPr/>
    </dgm:pt>
    <dgm:pt modelId="{6B6C85C0-A6EC-422F-918C-A50C9840F47A}" type="pres">
      <dgm:prSet presAssocID="{A41AD144-DC16-4019-BC7F-9C6FFE8900BD}" presName="textRect" presStyleLbl="revTx" presStyleIdx="3" presStyleCnt="5">
        <dgm:presLayoutVars>
          <dgm:chMax val="1"/>
          <dgm:chPref val="1"/>
        </dgm:presLayoutVars>
      </dgm:prSet>
      <dgm:spPr/>
    </dgm:pt>
    <dgm:pt modelId="{C9DA921D-1190-41F0-AB38-29175F301CBF}" type="pres">
      <dgm:prSet presAssocID="{CB349461-8D43-4239-9264-2E9101B9B285}" presName="sibTrans" presStyleLbl="sibTrans2D1" presStyleIdx="0" presStyleCnt="0"/>
      <dgm:spPr/>
    </dgm:pt>
    <dgm:pt modelId="{654F6463-AE9A-4E66-A590-DBC8B97C98AB}" type="pres">
      <dgm:prSet presAssocID="{DB9F9094-F258-4E56-9906-3B4DDEEF7B0E}" presName="compNode" presStyleCnt="0"/>
      <dgm:spPr/>
    </dgm:pt>
    <dgm:pt modelId="{370DF7B2-55FB-4F3C-ACB9-C333591C36C1}" type="pres">
      <dgm:prSet presAssocID="{DB9F9094-F258-4E56-9906-3B4DDEEF7B0E}" presName="iconBgRect" presStyleLbl="bgShp" presStyleIdx="4" presStyleCnt="5" custLinFactX="-64914" custLinFactNeighborX="-100000" custLinFactNeighborY="3240"/>
      <dgm:spPr/>
    </dgm:pt>
    <dgm:pt modelId="{7A459754-CBFB-42B6-AA60-6EF30B67FFC4}" type="pres">
      <dgm:prSet presAssocID="{DB9F9094-F258-4E56-9906-3B4DDEEF7B0E}" presName="iconRect" presStyleLbl="node1" presStyleIdx="4" presStyleCnt="5" custLinFactX="-100000" custLinFactNeighborX="-190281" custLinFactNeighborY="-949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st"/>
        </a:ext>
      </dgm:extLst>
    </dgm:pt>
    <dgm:pt modelId="{4A7F025D-5764-4BCD-9732-1738DB15787C}" type="pres">
      <dgm:prSet presAssocID="{DB9F9094-F258-4E56-9906-3B4DDEEF7B0E}" presName="spaceRect" presStyleCnt="0"/>
      <dgm:spPr/>
    </dgm:pt>
    <dgm:pt modelId="{4E399C6E-EF5D-4BCE-9D23-B92304AF56B9}" type="pres">
      <dgm:prSet presAssocID="{DB9F9094-F258-4E56-9906-3B4DDEEF7B0E}" presName="textRect" presStyleLbl="revTx" presStyleIdx="4" presStyleCnt="5" custScaleX="304752" custScaleY="134739" custLinFactNeighborX="31830" custLinFactNeighborY="1769">
        <dgm:presLayoutVars>
          <dgm:chMax val="1"/>
          <dgm:chPref val="1"/>
        </dgm:presLayoutVars>
      </dgm:prSet>
      <dgm:spPr/>
    </dgm:pt>
  </dgm:ptLst>
  <dgm:cxnLst>
    <dgm:cxn modelId="{E7E86202-FE7B-491E-A24E-CF664F913FFD}" type="presOf" srcId="{CB349461-8D43-4239-9264-2E9101B9B285}" destId="{C9DA921D-1190-41F0-AB38-29175F301CBF}" srcOrd="0" destOrd="0" presId="urn:microsoft.com/office/officeart/2018/2/layout/IconCircleList"/>
    <dgm:cxn modelId="{24EE7B03-803A-4075-8EE3-A2B1B0AB7887}" type="presOf" srcId="{A41AD144-DC16-4019-BC7F-9C6FFE8900BD}" destId="{6B6C85C0-A6EC-422F-918C-A50C9840F47A}" srcOrd="0" destOrd="0" presId="urn:microsoft.com/office/officeart/2018/2/layout/IconCircleList"/>
    <dgm:cxn modelId="{14F8A90F-7325-4FB4-926C-6060BF33E980}" type="presOf" srcId="{77921A30-1D18-4723-A326-18A121F8A1E2}" destId="{F92329E6-67E0-4BE8-B7CA-E2209B56868C}" srcOrd="0" destOrd="0" presId="urn:microsoft.com/office/officeart/2018/2/layout/IconCircleList"/>
    <dgm:cxn modelId="{D5711327-EB5E-467F-93C4-33E4494D6F8A}" type="presOf" srcId="{3724F161-A7FD-498B-B319-3788E2CDEB18}" destId="{CD679E03-05AE-43A9-8B6E-43D34142CC06}" srcOrd="0" destOrd="0" presId="urn:microsoft.com/office/officeart/2018/2/layout/IconCircleList"/>
    <dgm:cxn modelId="{C947CB39-0E18-4170-B663-B60E3978FD0F}" type="presOf" srcId="{7DA15533-F5FA-4871-B007-0BA0CE61CBC8}" destId="{BD7F1891-D58B-4A10-B356-0B88B7E06CCF}" srcOrd="0" destOrd="0" presId="urn:microsoft.com/office/officeart/2018/2/layout/IconCircleList"/>
    <dgm:cxn modelId="{560A044D-BC93-47AF-A475-53CAB855B668}" type="presOf" srcId="{FAC122BE-A918-449F-95E4-64B0359F4AF3}" destId="{468AF016-2126-4520-90AA-CB76847BC85E}" srcOrd="0" destOrd="0" presId="urn:microsoft.com/office/officeart/2018/2/layout/IconCircleList"/>
    <dgm:cxn modelId="{DEE4D45A-33B7-4B4F-A95A-A8886B5B5386}" type="presOf" srcId="{910BC825-553D-4419-B59E-2D321E787411}" destId="{7A95A662-CCF1-4210-A8BE-787D78E7594C}" srcOrd="0" destOrd="0" presId="urn:microsoft.com/office/officeart/2018/2/layout/IconCircleList"/>
    <dgm:cxn modelId="{6C5F695F-1A0C-4331-84D4-A720DFE1B7E0}" type="presOf" srcId="{BA13818C-476D-4D5A-B9E2-15F687A77D35}" destId="{1465F4DC-3AD1-4A91-835F-6BD1992DCBC6}" srcOrd="0" destOrd="0" presId="urn:microsoft.com/office/officeart/2018/2/layout/IconCircleList"/>
    <dgm:cxn modelId="{DA7F6C60-D10B-4C97-A149-68594DA55F70}" type="presOf" srcId="{DB9F9094-F258-4E56-9906-3B4DDEEF7B0E}" destId="{4E399C6E-EF5D-4BCE-9D23-B92304AF56B9}" srcOrd="0" destOrd="0" presId="urn:microsoft.com/office/officeart/2018/2/layout/IconCircleList"/>
    <dgm:cxn modelId="{79E1C17A-8232-4B7F-BB06-14382B185CD1}" srcId="{77921A30-1D18-4723-A326-18A121F8A1E2}" destId="{CD1C1AC7-923D-489F-AEE3-B1D6F1FCAC0A}" srcOrd="1" destOrd="0" parTransId="{1A2B7CAB-F1DE-4073-853B-0984BC73B6BC}" sibTransId="{BA13818C-476D-4D5A-B9E2-15F687A77D35}"/>
    <dgm:cxn modelId="{C4B6E18D-F649-4F08-B2EC-1516E3180FA9}" type="presOf" srcId="{CD1C1AC7-923D-489F-AEE3-B1D6F1FCAC0A}" destId="{7B2712C4-9691-4F4D-A285-2B22D9AF2A71}" srcOrd="0" destOrd="0" presId="urn:microsoft.com/office/officeart/2018/2/layout/IconCircleList"/>
    <dgm:cxn modelId="{7160BE91-5F59-4EAA-A905-EE9594C8E4EF}" srcId="{77921A30-1D18-4723-A326-18A121F8A1E2}" destId="{A41AD144-DC16-4019-BC7F-9C6FFE8900BD}" srcOrd="3" destOrd="0" parTransId="{BC746CA8-C617-464B-8799-BA59E94F2E62}" sibTransId="{CB349461-8D43-4239-9264-2E9101B9B285}"/>
    <dgm:cxn modelId="{F9578CC9-B5E6-48F5-B942-2F13F3CC28A7}" srcId="{77921A30-1D18-4723-A326-18A121F8A1E2}" destId="{DB9F9094-F258-4E56-9906-3B4DDEEF7B0E}" srcOrd="4" destOrd="0" parTransId="{CDE45760-AA54-4081-AB4D-FA9DEDC818D8}" sibTransId="{3B3ABFC9-071E-428D-BC2F-9855CD9A1397}"/>
    <dgm:cxn modelId="{91CA74E5-7E50-40B4-A7BC-CDD3C934C8A5}" srcId="{77921A30-1D18-4723-A326-18A121F8A1E2}" destId="{910BC825-553D-4419-B59E-2D321E787411}" srcOrd="0" destOrd="0" parTransId="{A667539D-94D2-45CC-91FA-D058001282B8}" sibTransId="{3724F161-A7FD-498B-B319-3788E2CDEB18}"/>
    <dgm:cxn modelId="{207A26F0-1CAD-4060-B67B-4BCAB7CD676B}" srcId="{77921A30-1D18-4723-A326-18A121F8A1E2}" destId="{FAC122BE-A918-449F-95E4-64B0359F4AF3}" srcOrd="2" destOrd="0" parTransId="{BE834A17-D10B-4E05-8085-B11D317DB81A}" sibTransId="{7DA15533-F5FA-4871-B007-0BA0CE61CBC8}"/>
    <dgm:cxn modelId="{85DDAF8E-FA97-48C7-9319-0C83C5EE2CBC}" type="presParOf" srcId="{F92329E6-67E0-4BE8-B7CA-E2209B56868C}" destId="{5C9352A5-21FB-4D27-8925-922A4CCA33F1}" srcOrd="0" destOrd="0" presId="urn:microsoft.com/office/officeart/2018/2/layout/IconCircleList"/>
    <dgm:cxn modelId="{C05BEAF6-8FC0-4231-A1BB-59CDF008AC70}" type="presParOf" srcId="{5C9352A5-21FB-4D27-8925-922A4CCA33F1}" destId="{80C5B28B-71BA-4D52-ADF3-579D4A26D7A3}" srcOrd="0" destOrd="0" presId="urn:microsoft.com/office/officeart/2018/2/layout/IconCircleList"/>
    <dgm:cxn modelId="{674FF13B-CE5F-4C0D-ACDD-09C6650E3DCE}" type="presParOf" srcId="{80C5B28B-71BA-4D52-ADF3-579D4A26D7A3}" destId="{6FEF2D45-4691-47CB-9BFA-9C2C8AD77B2E}" srcOrd="0" destOrd="0" presId="urn:microsoft.com/office/officeart/2018/2/layout/IconCircleList"/>
    <dgm:cxn modelId="{546331A4-1617-492B-9235-B9D70F102A2E}" type="presParOf" srcId="{80C5B28B-71BA-4D52-ADF3-579D4A26D7A3}" destId="{CC019181-08DE-4559-B04C-2E6D41FCDFA0}" srcOrd="1" destOrd="0" presId="urn:microsoft.com/office/officeart/2018/2/layout/IconCircleList"/>
    <dgm:cxn modelId="{ABD48E24-383E-4C2C-ADAE-9CC2C1859915}" type="presParOf" srcId="{80C5B28B-71BA-4D52-ADF3-579D4A26D7A3}" destId="{982D8FEF-C008-4C63-8E0C-28D32A61907C}" srcOrd="2" destOrd="0" presId="urn:microsoft.com/office/officeart/2018/2/layout/IconCircleList"/>
    <dgm:cxn modelId="{4E3A6731-6F3B-43ED-9A2B-0982A9F494F3}" type="presParOf" srcId="{80C5B28B-71BA-4D52-ADF3-579D4A26D7A3}" destId="{7A95A662-CCF1-4210-A8BE-787D78E7594C}" srcOrd="3" destOrd="0" presId="urn:microsoft.com/office/officeart/2018/2/layout/IconCircleList"/>
    <dgm:cxn modelId="{B6421050-7D4C-4B16-A958-3F50673D02F8}" type="presParOf" srcId="{5C9352A5-21FB-4D27-8925-922A4CCA33F1}" destId="{CD679E03-05AE-43A9-8B6E-43D34142CC06}" srcOrd="1" destOrd="0" presId="urn:microsoft.com/office/officeart/2018/2/layout/IconCircleList"/>
    <dgm:cxn modelId="{51446A15-3534-4E3C-B463-65D660A8DBD2}" type="presParOf" srcId="{5C9352A5-21FB-4D27-8925-922A4CCA33F1}" destId="{F08C07EF-FCAB-4E2C-8AE0-82930B1ECCF5}" srcOrd="2" destOrd="0" presId="urn:microsoft.com/office/officeart/2018/2/layout/IconCircleList"/>
    <dgm:cxn modelId="{7831B4F5-BFAD-471D-8B43-8FE1E8A84944}" type="presParOf" srcId="{F08C07EF-FCAB-4E2C-8AE0-82930B1ECCF5}" destId="{BB490172-CB35-4A0C-B86B-CE4151E4FECB}" srcOrd="0" destOrd="0" presId="urn:microsoft.com/office/officeart/2018/2/layout/IconCircleList"/>
    <dgm:cxn modelId="{9684C54A-6930-4B0E-A627-89F5F00ECC0B}" type="presParOf" srcId="{F08C07EF-FCAB-4E2C-8AE0-82930B1ECCF5}" destId="{A149B257-01A4-49C9-AF10-A049C6A8216D}" srcOrd="1" destOrd="0" presId="urn:microsoft.com/office/officeart/2018/2/layout/IconCircleList"/>
    <dgm:cxn modelId="{0703AC3D-903C-4D8F-8B70-33B60E91D38B}" type="presParOf" srcId="{F08C07EF-FCAB-4E2C-8AE0-82930B1ECCF5}" destId="{FD7AC26E-8A0C-4159-9865-A6C4A7CA0F4F}" srcOrd="2" destOrd="0" presId="urn:microsoft.com/office/officeart/2018/2/layout/IconCircleList"/>
    <dgm:cxn modelId="{D7658D3A-AB0F-4E02-A6FB-6F240466B50F}" type="presParOf" srcId="{F08C07EF-FCAB-4E2C-8AE0-82930B1ECCF5}" destId="{7B2712C4-9691-4F4D-A285-2B22D9AF2A71}" srcOrd="3" destOrd="0" presId="urn:microsoft.com/office/officeart/2018/2/layout/IconCircleList"/>
    <dgm:cxn modelId="{8F507027-F1E1-4C8A-AB19-7D2005ED84AF}" type="presParOf" srcId="{5C9352A5-21FB-4D27-8925-922A4CCA33F1}" destId="{1465F4DC-3AD1-4A91-835F-6BD1992DCBC6}" srcOrd="3" destOrd="0" presId="urn:microsoft.com/office/officeart/2018/2/layout/IconCircleList"/>
    <dgm:cxn modelId="{E98D4AA5-8404-4B04-B010-3DD06F8C6137}" type="presParOf" srcId="{5C9352A5-21FB-4D27-8925-922A4CCA33F1}" destId="{94EE28B5-DC20-44CB-9EC9-2DFDD10AB20D}" srcOrd="4" destOrd="0" presId="urn:microsoft.com/office/officeart/2018/2/layout/IconCircleList"/>
    <dgm:cxn modelId="{AA3B03F4-8931-4944-97FE-D3BCDFB076B8}" type="presParOf" srcId="{94EE28B5-DC20-44CB-9EC9-2DFDD10AB20D}" destId="{D2A5F651-B19F-466D-86A9-94F445A3AA84}" srcOrd="0" destOrd="0" presId="urn:microsoft.com/office/officeart/2018/2/layout/IconCircleList"/>
    <dgm:cxn modelId="{6FD2328E-B847-4E25-8AC1-E935476FC6BE}" type="presParOf" srcId="{94EE28B5-DC20-44CB-9EC9-2DFDD10AB20D}" destId="{B6EC001A-71FA-490A-A2F5-5F0C86711021}" srcOrd="1" destOrd="0" presId="urn:microsoft.com/office/officeart/2018/2/layout/IconCircleList"/>
    <dgm:cxn modelId="{24D1BEFA-EA4F-45D1-9F31-64CF568EC9FD}" type="presParOf" srcId="{94EE28B5-DC20-44CB-9EC9-2DFDD10AB20D}" destId="{0A955D48-2A6A-4BF9-B804-92F5628C3ACE}" srcOrd="2" destOrd="0" presId="urn:microsoft.com/office/officeart/2018/2/layout/IconCircleList"/>
    <dgm:cxn modelId="{AB08E06B-D59C-4D94-97C8-0E2437329D94}" type="presParOf" srcId="{94EE28B5-DC20-44CB-9EC9-2DFDD10AB20D}" destId="{468AF016-2126-4520-90AA-CB76847BC85E}" srcOrd="3" destOrd="0" presId="urn:microsoft.com/office/officeart/2018/2/layout/IconCircleList"/>
    <dgm:cxn modelId="{3A41B921-7F6C-4DF2-92ED-61A949EF30E9}" type="presParOf" srcId="{5C9352A5-21FB-4D27-8925-922A4CCA33F1}" destId="{BD7F1891-D58B-4A10-B356-0B88B7E06CCF}" srcOrd="5" destOrd="0" presId="urn:microsoft.com/office/officeart/2018/2/layout/IconCircleList"/>
    <dgm:cxn modelId="{CB7FDF29-A1C4-4293-BB17-B646AE2DD3FC}" type="presParOf" srcId="{5C9352A5-21FB-4D27-8925-922A4CCA33F1}" destId="{4999DF9E-D197-4540-83AC-389F035FFBA5}" srcOrd="6" destOrd="0" presId="urn:microsoft.com/office/officeart/2018/2/layout/IconCircleList"/>
    <dgm:cxn modelId="{1E900F45-F9CE-482B-8DAC-949CA29E0857}" type="presParOf" srcId="{4999DF9E-D197-4540-83AC-389F035FFBA5}" destId="{BC28D08F-DCB9-40E5-921E-B54CA2CC427D}" srcOrd="0" destOrd="0" presId="urn:microsoft.com/office/officeart/2018/2/layout/IconCircleList"/>
    <dgm:cxn modelId="{A038B3E1-CB27-4C79-AE3E-EE5915E937B7}" type="presParOf" srcId="{4999DF9E-D197-4540-83AC-389F035FFBA5}" destId="{C233F4F8-EE52-4068-AF00-F3B290309572}" srcOrd="1" destOrd="0" presId="urn:microsoft.com/office/officeart/2018/2/layout/IconCircleList"/>
    <dgm:cxn modelId="{4FC04985-176B-45E7-BF88-2905C4B3A159}" type="presParOf" srcId="{4999DF9E-D197-4540-83AC-389F035FFBA5}" destId="{E5D3AF23-C0F3-4E6C-A662-9E0B124E910F}" srcOrd="2" destOrd="0" presId="urn:microsoft.com/office/officeart/2018/2/layout/IconCircleList"/>
    <dgm:cxn modelId="{0B01FD4E-FAA2-4AB4-9340-5286B22C0EEC}" type="presParOf" srcId="{4999DF9E-D197-4540-83AC-389F035FFBA5}" destId="{6B6C85C0-A6EC-422F-918C-A50C9840F47A}" srcOrd="3" destOrd="0" presId="urn:microsoft.com/office/officeart/2018/2/layout/IconCircleList"/>
    <dgm:cxn modelId="{6ABADC1B-70DC-4C59-A185-530F03C88D69}" type="presParOf" srcId="{5C9352A5-21FB-4D27-8925-922A4CCA33F1}" destId="{C9DA921D-1190-41F0-AB38-29175F301CBF}" srcOrd="7" destOrd="0" presId="urn:microsoft.com/office/officeart/2018/2/layout/IconCircleList"/>
    <dgm:cxn modelId="{C9A4EA4D-2730-4654-B3FB-75E1E279CEA9}" type="presParOf" srcId="{5C9352A5-21FB-4D27-8925-922A4CCA33F1}" destId="{654F6463-AE9A-4E66-A590-DBC8B97C98AB}" srcOrd="8" destOrd="0" presId="urn:microsoft.com/office/officeart/2018/2/layout/IconCircleList"/>
    <dgm:cxn modelId="{B337167D-8751-4663-8910-3C4788558D8E}" type="presParOf" srcId="{654F6463-AE9A-4E66-A590-DBC8B97C98AB}" destId="{370DF7B2-55FB-4F3C-ACB9-C333591C36C1}" srcOrd="0" destOrd="0" presId="urn:microsoft.com/office/officeart/2018/2/layout/IconCircleList"/>
    <dgm:cxn modelId="{9FA92BE9-4A4C-4B49-9310-8139ADF55C65}" type="presParOf" srcId="{654F6463-AE9A-4E66-A590-DBC8B97C98AB}" destId="{7A459754-CBFB-42B6-AA60-6EF30B67FFC4}" srcOrd="1" destOrd="0" presId="urn:microsoft.com/office/officeart/2018/2/layout/IconCircleList"/>
    <dgm:cxn modelId="{A0F0BF1D-5A18-4077-8CD9-31E5E4CEA482}" type="presParOf" srcId="{654F6463-AE9A-4E66-A590-DBC8B97C98AB}" destId="{4A7F025D-5764-4BCD-9732-1738DB15787C}" srcOrd="2" destOrd="0" presId="urn:microsoft.com/office/officeart/2018/2/layout/IconCircleList"/>
    <dgm:cxn modelId="{46DEB076-7960-43BB-A799-FDD317A18BC4}" type="presParOf" srcId="{654F6463-AE9A-4E66-A590-DBC8B97C98AB}" destId="{4E399C6E-EF5D-4BCE-9D23-B92304AF56B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F3D16-8032-41EA-A6AB-9F3C1C55D5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F5E8E65-0D35-4D88-A1FF-7FC3B7915D3A}">
      <dgm:prSet/>
      <dgm:spPr/>
      <dgm:t>
        <a:bodyPr/>
        <a:lstStyle/>
        <a:p>
          <a:r>
            <a:rPr lang="en-US" i="1" dirty="0"/>
            <a:t>The specification should be general enough to include features the user may need</a:t>
          </a:r>
        </a:p>
      </dgm:t>
    </dgm:pt>
    <dgm:pt modelId="{3BDD5A69-97A8-4C3F-83B0-86E06DB9520F}" type="parTrans" cxnId="{7B7D2BC1-9509-4B76-B284-5ECC548723B4}">
      <dgm:prSet/>
      <dgm:spPr/>
      <dgm:t>
        <a:bodyPr/>
        <a:lstStyle/>
        <a:p>
          <a:endParaRPr lang="en-US"/>
        </a:p>
      </dgm:t>
    </dgm:pt>
    <dgm:pt modelId="{B56DC846-30C9-4640-9E86-10728C0C4FE8}" type="sibTrans" cxnId="{7B7D2BC1-9509-4B76-B284-5ECC548723B4}">
      <dgm:prSet/>
      <dgm:spPr/>
      <dgm:t>
        <a:bodyPr/>
        <a:lstStyle/>
        <a:p>
          <a:endParaRPr lang="en-US"/>
        </a:p>
      </dgm:t>
    </dgm:pt>
    <dgm:pt modelId="{7B65617C-ECF5-A746-B977-7D4DE2B4A05A}">
      <dgm:prSet/>
      <dgm:spPr/>
      <dgm:t>
        <a:bodyPr/>
        <a:lstStyle/>
        <a:p>
          <a:r>
            <a:rPr lang="en-GB" i="1" dirty="0"/>
            <a:t>The specification should be restrictive enough to exclude features a user does not need</a:t>
          </a:r>
        </a:p>
      </dgm:t>
    </dgm:pt>
    <dgm:pt modelId="{FB7E3F73-7C2A-024B-B93A-491D7A68A13B}" type="parTrans" cxnId="{DC5C07F2-2EFA-9F47-A956-E3055CC19711}">
      <dgm:prSet/>
      <dgm:spPr/>
      <dgm:t>
        <a:bodyPr/>
        <a:lstStyle/>
        <a:p>
          <a:endParaRPr lang="en-GB"/>
        </a:p>
      </dgm:t>
    </dgm:pt>
    <dgm:pt modelId="{8DC034FF-7BA0-164B-81AD-775D84F3A1EB}" type="sibTrans" cxnId="{DC5C07F2-2EFA-9F47-A956-E3055CC19711}">
      <dgm:prSet/>
      <dgm:spPr/>
      <dgm:t>
        <a:bodyPr/>
        <a:lstStyle/>
        <a:p>
          <a:endParaRPr lang="en-GB"/>
        </a:p>
      </dgm:t>
    </dgm:pt>
    <dgm:pt modelId="{7DF4D22A-E271-284E-B75C-D9E127FD2B26}">
      <dgm:prSet/>
      <dgm:spPr/>
      <dgm:t>
        <a:bodyPr/>
        <a:lstStyle/>
        <a:p>
          <a:r>
            <a:rPr lang="en-US"/>
            <a:t>These are clearly in conflict.  Finding the best compromise takes careful thought and practice.</a:t>
          </a:r>
          <a:endParaRPr lang="en-US" dirty="0"/>
        </a:p>
      </dgm:t>
    </dgm:pt>
    <dgm:pt modelId="{66A67A3E-45AC-594C-AF6C-B3D76D6A3D86}" type="parTrans" cxnId="{FCAC4EC6-9759-B74B-8191-ACF91EF7E36A}">
      <dgm:prSet/>
      <dgm:spPr/>
      <dgm:t>
        <a:bodyPr/>
        <a:lstStyle/>
        <a:p>
          <a:endParaRPr lang="en-GB"/>
        </a:p>
      </dgm:t>
    </dgm:pt>
    <dgm:pt modelId="{5B9F1766-EFEF-9F4C-A249-DBCE6791D864}" type="sibTrans" cxnId="{FCAC4EC6-9759-B74B-8191-ACF91EF7E36A}">
      <dgm:prSet/>
      <dgm:spPr/>
      <dgm:t>
        <a:bodyPr/>
        <a:lstStyle/>
        <a:p>
          <a:endParaRPr lang="en-GB"/>
        </a:p>
      </dgm:t>
    </dgm:pt>
    <dgm:pt modelId="{5454F633-091E-6D4D-AF41-DB16BAEF2810}" type="pres">
      <dgm:prSet presAssocID="{7D9F3D16-8032-41EA-A6AB-9F3C1C55D56E}" presName="linear" presStyleCnt="0">
        <dgm:presLayoutVars>
          <dgm:animLvl val="lvl"/>
          <dgm:resizeHandles val="exact"/>
        </dgm:presLayoutVars>
      </dgm:prSet>
      <dgm:spPr/>
    </dgm:pt>
    <dgm:pt modelId="{B0F91DE0-431D-4244-89E9-14510D1BF78C}" type="pres">
      <dgm:prSet presAssocID="{0F5E8E65-0D35-4D88-A1FF-7FC3B7915D3A}" presName="parentText" presStyleLbl="node1" presStyleIdx="0" presStyleCnt="3">
        <dgm:presLayoutVars>
          <dgm:chMax val="0"/>
          <dgm:bulletEnabled val="1"/>
        </dgm:presLayoutVars>
      </dgm:prSet>
      <dgm:spPr/>
    </dgm:pt>
    <dgm:pt modelId="{85B1A827-5A73-814D-AEE9-46352F445FAE}" type="pres">
      <dgm:prSet presAssocID="{B56DC846-30C9-4640-9E86-10728C0C4FE8}" presName="spacer" presStyleCnt="0"/>
      <dgm:spPr/>
    </dgm:pt>
    <dgm:pt modelId="{D40BA12E-C3EB-164B-A013-241926166877}" type="pres">
      <dgm:prSet presAssocID="{7B65617C-ECF5-A746-B977-7D4DE2B4A05A}" presName="parentText" presStyleLbl="node1" presStyleIdx="1" presStyleCnt="3">
        <dgm:presLayoutVars>
          <dgm:chMax val="0"/>
          <dgm:bulletEnabled val="1"/>
        </dgm:presLayoutVars>
      </dgm:prSet>
      <dgm:spPr/>
    </dgm:pt>
    <dgm:pt modelId="{D643954F-BB5C-AF43-B078-DF9AD6EBD3B8}" type="pres">
      <dgm:prSet presAssocID="{8DC034FF-7BA0-164B-81AD-775D84F3A1EB}" presName="spacer" presStyleCnt="0"/>
      <dgm:spPr/>
    </dgm:pt>
    <dgm:pt modelId="{46A8CE48-5C27-2749-AE4B-1C488A28F6B8}" type="pres">
      <dgm:prSet presAssocID="{7DF4D22A-E271-284E-B75C-D9E127FD2B26}" presName="parentText" presStyleLbl="node1" presStyleIdx="2" presStyleCnt="3">
        <dgm:presLayoutVars>
          <dgm:chMax val="0"/>
          <dgm:bulletEnabled val="1"/>
        </dgm:presLayoutVars>
      </dgm:prSet>
      <dgm:spPr/>
    </dgm:pt>
  </dgm:ptLst>
  <dgm:cxnLst>
    <dgm:cxn modelId="{AC238148-E227-E04C-97B2-D3ACE6E4B3B0}" type="presOf" srcId="{7B65617C-ECF5-A746-B977-7D4DE2B4A05A}" destId="{D40BA12E-C3EB-164B-A013-241926166877}" srcOrd="0" destOrd="0" presId="urn:microsoft.com/office/officeart/2005/8/layout/vList2"/>
    <dgm:cxn modelId="{4A30334D-773D-EF4F-A3B9-B2D4AA7BB459}" type="presOf" srcId="{0F5E8E65-0D35-4D88-A1FF-7FC3B7915D3A}" destId="{B0F91DE0-431D-4244-89E9-14510D1BF78C}" srcOrd="0" destOrd="0" presId="urn:microsoft.com/office/officeart/2005/8/layout/vList2"/>
    <dgm:cxn modelId="{44FCEA61-CF4F-8B47-B3B2-D47E3600C64F}" type="presOf" srcId="{7D9F3D16-8032-41EA-A6AB-9F3C1C55D56E}" destId="{5454F633-091E-6D4D-AF41-DB16BAEF2810}" srcOrd="0" destOrd="0" presId="urn:microsoft.com/office/officeart/2005/8/layout/vList2"/>
    <dgm:cxn modelId="{7B7D2BC1-9509-4B76-B284-5ECC548723B4}" srcId="{7D9F3D16-8032-41EA-A6AB-9F3C1C55D56E}" destId="{0F5E8E65-0D35-4D88-A1FF-7FC3B7915D3A}" srcOrd="0" destOrd="0" parTransId="{3BDD5A69-97A8-4C3F-83B0-86E06DB9520F}" sibTransId="{B56DC846-30C9-4640-9E86-10728C0C4FE8}"/>
    <dgm:cxn modelId="{FCAC4EC6-9759-B74B-8191-ACF91EF7E36A}" srcId="{7D9F3D16-8032-41EA-A6AB-9F3C1C55D56E}" destId="{7DF4D22A-E271-284E-B75C-D9E127FD2B26}" srcOrd="2" destOrd="0" parTransId="{66A67A3E-45AC-594C-AF6C-B3D76D6A3D86}" sibTransId="{5B9F1766-EFEF-9F4C-A249-DBCE6791D864}"/>
    <dgm:cxn modelId="{398947E8-FA11-D249-A8D6-7071E9B01C9B}" type="presOf" srcId="{7DF4D22A-E271-284E-B75C-D9E127FD2B26}" destId="{46A8CE48-5C27-2749-AE4B-1C488A28F6B8}" srcOrd="0" destOrd="0" presId="urn:microsoft.com/office/officeart/2005/8/layout/vList2"/>
    <dgm:cxn modelId="{DC5C07F2-2EFA-9F47-A956-E3055CC19711}" srcId="{7D9F3D16-8032-41EA-A6AB-9F3C1C55D56E}" destId="{7B65617C-ECF5-A746-B977-7D4DE2B4A05A}" srcOrd="1" destOrd="0" parTransId="{FB7E3F73-7C2A-024B-B93A-491D7A68A13B}" sibTransId="{8DC034FF-7BA0-164B-81AD-775D84F3A1EB}"/>
    <dgm:cxn modelId="{F6439C52-01DF-6B44-858A-6BAD1D8C8DFF}" type="presParOf" srcId="{5454F633-091E-6D4D-AF41-DB16BAEF2810}" destId="{B0F91DE0-431D-4244-89E9-14510D1BF78C}" srcOrd="0" destOrd="0" presId="urn:microsoft.com/office/officeart/2005/8/layout/vList2"/>
    <dgm:cxn modelId="{73C6A5B9-B9CF-704D-B0BA-8AEC4441F241}" type="presParOf" srcId="{5454F633-091E-6D4D-AF41-DB16BAEF2810}" destId="{85B1A827-5A73-814D-AEE9-46352F445FAE}" srcOrd="1" destOrd="0" presId="urn:microsoft.com/office/officeart/2005/8/layout/vList2"/>
    <dgm:cxn modelId="{A3041640-21FC-644E-B7FC-9C9DBCE8DBB1}" type="presParOf" srcId="{5454F633-091E-6D4D-AF41-DB16BAEF2810}" destId="{D40BA12E-C3EB-164B-A013-241926166877}" srcOrd="2" destOrd="0" presId="urn:microsoft.com/office/officeart/2005/8/layout/vList2"/>
    <dgm:cxn modelId="{3D7A2C7E-D57B-164F-89A3-64B7055D2CA2}" type="presParOf" srcId="{5454F633-091E-6D4D-AF41-DB16BAEF2810}" destId="{D643954F-BB5C-AF43-B078-DF9AD6EBD3B8}" srcOrd="3" destOrd="0" presId="urn:microsoft.com/office/officeart/2005/8/layout/vList2"/>
    <dgm:cxn modelId="{D89386BB-F3C5-854D-9309-711854665B82}" type="presParOf" srcId="{5454F633-091E-6D4D-AF41-DB16BAEF2810}" destId="{46A8CE48-5C27-2749-AE4B-1C488A28F6B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DF150-2C78-584E-9163-A41389522E2A}"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GB"/>
        </a:p>
      </dgm:t>
    </dgm:pt>
    <dgm:pt modelId="{2B1FBDBC-55BE-1243-90CD-1A4D4F008C3C}">
      <dgm:prSet phldrT="[Text]"/>
      <dgm:spPr/>
      <dgm:t>
        <a:bodyPr/>
        <a:lstStyle/>
        <a:p>
          <a:r>
            <a:rPr lang="en-GB" dirty="0"/>
            <a:t>1</a:t>
          </a:r>
        </a:p>
      </dgm:t>
    </dgm:pt>
    <dgm:pt modelId="{2482F59B-54DA-0C4D-8CBF-9C81CB7A7C42}" type="parTrans" cxnId="{BE57B375-17D5-344C-8319-6AA811F1395D}">
      <dgm:prSet/>
      <dgm:spPr/>
      <dgm:t>
        <a:bodyPr/>
        <a:lstStyle/>
        <a:p>
          <a:endParaRPr lang="en-GB"/>
        </a:p>
      </dgm:t>
    </dgm:pt>
    <dgm:pt modelId="{CA154BB9-BB83-5141-9A81-8F2C6F973EAA}" type="sibTrans" cxnId="{BE57B375-17D5-344C-8319-6AA811F1395D}">
      <dgm:prSet/>
      <dgm:spPr/>
      <dgm:t>
        <a:bodyPr/>
        <a:lstStyle/>
        <a:p>
          <a:endParaRPr lang="en-GB"/>
        </a:p>
      </dgm:t>
    </dgm:pt>
    <dgm:pt modelId="{BDF7CED4-2A3B-9C4C-B072-E41AD9D35E8E}">
      <dgm:prSet phldrT="[Text]"/>
      <dgm:spPr/>
      <dgm:t>
        <a:bodyPr/>
        <a:lstStyle/>
        <a:p>
          <a:r>
            <a:rPr lang="en-GB" dirty="0"/>
            <a:t>2</a:t>
          </a:r>
        </a:p>
      </dgm:t>
    </dgm:pt>
    <dgm:pt modelId="{DD585914-6D07-E341-9DBE-F30B50FD927B}" type="parTrans" cxnId="{AB73DCCE-6D6B-5F4F-B8F9-ED63FF144538}">
      <dgm:prSet/>
      <dgm:spPr/>
      <dgm:t>
        <a:bodyPr/>
        <a:lstStyle/>
        <a:p>
          <a:endParaRPr lang="en-GB"/>
        </a:p>
      </dgm:t>
    </dgm:pt>
    <dgm:pt modelId="{AD863806-53F6-2D43-92A0-CD1C9C481A5B}" type="sibTrans" cxnId="{AB73DCCE-6D6B-5F4F-B8F9-ED63FF144538}">
      <dgm:prSet/>
      <dgm:spPr/>
      <dgm:t>
        <a:bodyPr/>
        <a:lstStyle/>
        <a:p>
          <a:endParaRPr lang="en-GB"/>
        </a:p>
      </dgm:t>
    </dgm:pt>
    <dgm:pt modelId="{B6C5019C-4B73-1540-99F4-34488C5187FD}">
      <dgm:prSet phldrT="[Text]"/>
      <dgm:spPr/>
      <dgm:t>
        <a:bodyPr/>
        <a:lstStyle/>
        <a:p>
          <a:r>
            <a:rPr lang="en-GB" dirty="0"/>
            <a:t>3</a:t>
          </a:r>
        </a:p>
      </dgm:t>
    </dgm:pt>
    <dgm:pt modelId="{8E5B0EB7-C956-FA4D-A13C-6E14F93F6ADC}" type="parTrans" cxnId="{4097B674-B15A-2240-9052-651DD41820C6}">
      <dgm:prSet/>
      <dgm:spPr/>
      <dgm:t>
        <a:bodyPr/>
        <a:lstStyle/>
        <a:p>
          <a:endParaRPr lang="en-GB"/>
        </a:p>
      </dgm:t>
    </dgm:pt>
    <dgm:pt modelId="{9E68AA6F-75F5-4E4C-8D2A-7293B10261E3}" type="sibTrans" cxnId="{4097B674-B15A-2240-9052-651DD41820C6}">
      <dgm:prSet/>
      <dgm:spPr/>
      <dgm:t>
        <a:bodyPr/>
        <a:lstStyle/>
        <a:p>
          <a:endParaRPr lang="en-GB"/>
        </a:p>
      </dgm:t>
    </dgm:pt>
    <dgm:pt modelId="{B9A431B6-89CB-B245-9E00-E794C53C0CF9}">
      <dgm:prSet phldrT="[Text]"/>
      <dgm:spPr/>
      <dgm:t>
        <a:bodyPr/>
        <a:lstStyle/>
        <a:p>
          <a:r>
            <a:rPr lang="en-GB" dirty="0"/>
            <a:t>4</a:t>
          </a:r>
        </a:p>
      </dgm:t>
    </dgm:pt>
    <dgm:pt modelId="{C87A3A43-034C-1D44-BC9B-2C8835468AFE}" type="parTrans" cxnId="{673B5D10-A5FB-1E49-824A-13F23BFE730E}">
      <dgm:prSet/>
      <dgm:spPr/>
      <dgm:t>
        <a:bodyPr/>
        <a:lstStyle/>
        <a:p>
          <a:endParaRPr lang="en-GB"/>
        </a:p>
      </dgm:t>
    </dgm:pt>
    <dgm:pt modelId="{8AF7EB28-85AC-9F4E-894F-42E0CC5FFF75}" type="sibTrans" cxnId="{673B5D10-A5FB-1E49-824A-13F23BFE730E}">
      <dgm:prSet/>
      <dgm:spPr/>
      <dgm:t>
        <a:bodyPr/>
        <a:lstStyle/>
        <a:p>
          <a:endParaRPr lang="en-GB"/>
        </a:p>
      </dgm:t>
    </dgm:pt>
    <dgm:pt modelId="{D0CC34D3-082D-B744-9016-CE48D24F0A8C}">
      <dgm:prSet phldrT="[Text]"/>
      <dgm:spPr/>
      <dgm:t>
        <a:bodyPr/>
        <a:lstStyle/>
        <a:p>
          <a:r>
            <a:rPr lang="en-GB" dirty="0"/>
            <a:t>5</a:t>
          </a:r>
        </a:p>
      </dgm:t>
    </dgm:pt>
    <dgm:pt modelId="{2AF29A03-0EBE-074E-AA78-F1CF630BC8DA}" type="parTrans" cxnId="{ED8DFFEA-B0F8-4742-B5E2-63F3A4310FDA}">
      <dgm:prSet/>
      <dgm:spPr/>
      <dgm:t>
        <a:bodyPr/>
        <a:lstStyle/>
        <a:p>
          <a:endParaRPr lang="en-GB"/>
        </a:p>
      </dgm:t>
    </dgm:pt>
    <dgm:pt modelId="{092E4305-38F4-3946-AB2A-696097FC55BC}" type="sibTrans" cxnId="{ED8DFFEA-B0F8-4742-B5E2-63F3A4310FDA}">
      <dgm:prSet/>
      <dgm:spPr/>
      <dgm:t>
        <a:bodyPr/>
        <a:lstStyle/>
        <a:p>
          <a:endParaRPr lang="en-GB"/>
        </a:p>
      </dgm:t>
    </dgm:pt>
    <dgm:pt modelId="{3C432F45-33C9-0A4D-8CFB-6CC71D1BEAE9}" type="pres">
      <dgm:prSet presAssocID="{CDBDF150-2C78-584E-9163-A41389522E2A}" presName="cycle" presStyleCnt="0">
        <dgm:presLayoutVars>
          <dgm:dir/>
          <dgm:resizeHandles val="exact"/>
        </dgm:presLayoutVars>
      </dgm:prSet>
      <dgm:spPr/>
    </dgm:pt>
    <dgm:pt modelId="{CE370DA3-0D8C-014D-9331-82C02C89C76D}" type="pres">
      <dgm:prSet presAssocID="{2B1FBDBC-55BE-1243-90CD-1A4D4F008C3C}" presName="node" presStyleLbl="node1" presStyleIdx="0" presStyleCnt="5">
        <dgm:presLayoutVars>
          <dgm:bulletEnabled val="1"/>
        </dgm:presLayoutVars>
      </dgm:prSet>
      <dgm:spPr/>
    </dgm:pt>
    <dgm:pt modelId="{0257AFC7-A772-6447-BDE5-2184574F6A79}" type="pres">
      <dgm:prSet presAssocID="{CA154BB9-BB83-5141-9A81-8F2C6F973EAA}" presName="sibTrans" presStyleLbl="sibTrans2D1" presStyleIdx="0" presStyleCnt="5"/>
      <dgm:spPr/>
    </dgm:pt>
    <dgm:pt modelId="{82C6C5F2-E7DD-5E46-A707-1BF27CC804EE}" type="pres">
      <dgm:prSet presAssocID="{CA154BB9-BB83-5141-9A81-8F2C6F973EAA}" presName="connectorText" presStyleLbl="sibTrans2D1" presStyleIdx="0" presStyleCnt="5"/>
      <dgm:spPr/>
    </dgm:pt>
    <dgm:pt modelId="{D282A35C-1B14-8246-A232-84B5FA418AFA}" type="pres">
      <dgm:prSet presAssocID="{BDF7CED4-2A3B-9C4C-B072-E41AD9D35E8E}" presName="node" presStyleLbl="node1" presStyleIdx="1" presStyleCnt="5">
        <dgm:presLayoutVars>
          <dgm:bulletEnabled val="1"/>
        </dgm:presLayoutVars>
      </dgm:prSet>
      <dgm:spPr/>
    </dgm:pt>
    <dgm:pt modelId="{80F0EC37-8EAE-E741-94F4-C626EC6F17A2}" type="pres">
      <dgm:prSet presAssocID="{AD863806-53F6-2D43-92A0-CD1C9C481A5B}" presName="sibTrans" presStyleLbl="sibTrans2D1" presStyleIdx="1" presStyleCnt="5"/>
      <dgm:spPr/>
    </dgm:pt>
    <dgm:pt modelId="{8938AA8F-454B-AE45-94B1-0794A392057B}" type="pres">
      <dgm:prSet presAssocID="{AD863806-53F6-2D43-92A0-CD1C9C481A5B}" presName="connectorText" presStyleLbl="sibTrans2D1" presStyleIdx="1" presStyleCnt="5"/>
      <dgm:spPr/>
    </dgm:pt>
    <dgm:pt modelId="{EC58A3E6-5DCE-CB4F-81BE-D2AA13E45055}" type="pres">
      <dgm:prSet presAssocID="{B6C5019C-4B73-1540-99F4-34488C5187FD}" presName="node" presStyleLbl="node1" presStyleIdx="2" presStyleCnt="5">
        <dgm:presLayoutVars>
          <dgm:bulletEnabled val="1"/>
        </dgm:presLayoutVars>
      </dgm:prSet>
      <dgm:spPr/>
    </dgm:pt>
    <dgm:pt modelId="{764FBC45-031A-6249-98C5-08845E7A9CE3}" type="pres">
      <dgm:prSet presAssocID="{9E68AA6F-75F5-4E4C-8D2A-7293B10261E3}" presName="sibTrans" presStyleLbl="sibTrans2D1" presStyleIdx="2" presStyleCnt="5"/>
      <dgm:spPr/>
    </dgm:pt>
    <dgm:pt modelId="{134F0FD3-BD65-4A4F-A9F0-0D46356E9C16}" type="pres">
      <dgm:prSet presAssocID="{9E68AA6F-75F5-4E4C-8D2A-7293B10261E3}" presName="connectorText" presStyleLbl="sibTrans2D1" presStyleIdx="2" presStyleCnt="5"/>
      <dgm:spPr/>
    </dgm:pt>
    <dgm:pt modelId="{70F349C8-9F01-054B-B35F-185D932679E2}" type="pres">
      <dgm:prSet presAssocID="{B9A431B6-89CB-B245-9E00-E794C53C0CF9}" presName="node" presStyleLbl="node1" presStyleIdx="3" presStyleCnt="5">
        <dgm:presLayoutVars>
          <dgm:bulletEnabled val="1"/>
        </dgm:presLayoutVars>
      </dgm:prSet>
      <dgm:spPr/>
    </dgm:pt>
    <dgm:pt modelId="{E50AFA52-F78F-4749-8E42-186DCEF1A712}" type="pres">
      <dgm:prSet presAssocID="{8AF7EB28-85AC-9F4E-894F-42E0CC5FFF75}" presName="sibTrans" presStyleLbl="sibTrans2D1" presStyleIdx="3" presStyleCnt="5"/>
      <dgm:spPr/>
    </dgm:pt>
    <dgm:pt modelId="{9D6B440E-80FF-3141-B59F-79146463C667}" type="pres">
      <dgm:prSet presAssocID="{8AF7EB28-85AC-9F4E-894F-42E0CC5FFF75}" presName="connectorText" presStyleLbl="sibTrans2D1" presStyleIdx="3" presStyleCnt="5"/>
      <dgm:spPr/>
    </dgm:pt>
    <dgm:pt modelId="{BB3ED0A3-D0A6-9B4F-934F-23442731C5FD}" type="pres">
      <dgm:prSet presAssocID="{D0CC34D3-082D-B744-9016-CE48D24F0A8C}" presName="node" presStyleLbl="node1" presStyleIdx="4" presStyleCnt="5">
        <dgm:presLayoutVars>
          <dgm:bulletEnabled val="1"/>
        </dgm:presLayoutVars>
      </dgm:prSet>
      <dgm:spPr/>
    </dgm:pt>
    <dgm:pt modelId="{59825A35-1CFB-E14E-ACA5-15902F3563BD}" type="pres">
      <dgm:prSet presAssocID="{092E4305-38F4-3946-AB2A-696097FC55BC}" presName="sibTrans" presStyleLbl="sibTrans2D1" presStyleIdx="4" presStyleCnt="5"/>
      <dgm:spPr/>
    </dgm:pt>
    <dgm:pt modelId="{B5CBC5DD-7DF0-1B40-B0AE-19D9248EF860}" type="pres">
      <dgm:prSet presAssocID="{092E4305-38F4-3946-AB2A-696097FC55BC}" presName="connectorText" presStyleLbl="sibTrans2D1" presStyleIdx="4" presStyleCnt="5"/>
      <dgm:spPr/>
    </dgm:pt>
  </dgm:ptLst>
  <dgm:cxnLst>
    <dgm:cxn modelId="{B5C13109-C575-D04A-875D-B7A1C3EB1443}" type="presOf" srcId="{092E4305-38F4-3946-AB2A-696097FC55BC}" destId="{59825A35-1CFB-E14E-ACA5-15902F3563BD}" srcOrd="0" destOrd="0" presId="urn:microsoft.com/office/officeart/2005/8/layout/cycle2"/>
    <dgm:cxn modelId="{04CC420A-6F13-D74C-8394-74280B07B85E}" type="presOf" srcId="{8AF7EB28-85AC-9F4E-894F-42E0CC5FFF75}" destId="{E50AFA52-F78F-4749-8E42-186DCEF1A712}" srcOrd="0" destOrd="0" presId="urn:microsoft.com/office/officeart/2005/8/layout/cycle2"/>
    <dgm:cxn modelId="{673B5D10-A5FB-1E49-824A-13F23BFE730E}" srcId="{CDBDF150-2C78-584E-9163-A41389522E2A}" destId="{B9A431B6-89CB-B245-9E00-E794C53C0CF9}" srcOrd="3" destOrd="0" parTransId="{C87A3A43-034C-1D44-BC9B-2C8835468AFE}" sibTransId="{8AF7EB28-85AC-9F4E-894F-42E0CC5FFF75}"/>
    <dgm:cxn modelId="{1E762F15-32CA-3248-9C99-B281D0E6EE76}" type="presOf" srcId="{092E4305-38F4-3946-AB2A-696097FC55BC}" destId="{B5CBC5DD-7DF0-1B40-B0AE-19D9248EF860}" srcOrd="1" destOrd="0" presId="urn:microsoft.com/office/officeart/2005/8/layout/cycle2"/>
    <dgm:cxn modelId="{7BFADB16-8707-3D4B-8D5E-B0EE6729701C}" type="presOf" srcId="{CDBDF150-2C78-584E-9163-A41389522E2A}" destId="{3C432F45-33C9-0A4D-8CFB-6CC71D1BEAE9}" srcOrd="0" destOrd="0" presId="urn:microsoft.com/office/officeart/2005/8/layout/cycle2"/>
    <dgm:cxn modelId="{FBC6681C-4151-794F-B201-5C805B6F2E9F}" type="presOf" srcId="{D0CC34D3-082D-B744-9016-CE48D24F0A8C}" destId="{BB3ED0A3-D0A6-9B4F-934F-23442731C5FD}" srcOrd="0" destOrd="0" presId="urn:microsoft.com/office/officeart/2005/8/layout/cycle2"/>
    <dgm:cxn modelId="{04B47B2E-DD19-7343-B4D2-479485A73DB9}" type="presOf" srcId="{B6C5019C-4B73-1540-99F4-34488C5187FD}" destId="{EC58A3E6-5DCE-CB4F-81BE-D2AA13E45055}" srcOrd="0" destOrd="0" presId="urn:microsoft.com/office/officeart/2005/8/layout/cycle2"/>
    <dgm:cxn modelId="{CE8A704D-FBDE-F04D-BB55-6204BEC2D34A}" type="presOf" srcId="{2B1FBDBC-55BE-1243-90CD-1A4D4F008C3C}" destId="{CE370DA3-0D8C-014D-9331-82C02C89C76D}" srcOrd="0" destOrd="0" presId="urn:microsoft.com/office/officeart/2005/8/layout/cycle2"/>
    <dgm:cxn modelId="{F5FB9F52-B2B0-1442-92C9-EBE361EFBF32}" type="presOf" srcId="{B9A431B6-89CB-B245-9E00-E794C53C0CF9}" destId="{70F349C8-9F01-054B-B35F-185D932679E2}" srcOrd="0" destOrd="0" presId="urn:microsoft.com/office/officeart/2005/8/layout/cycle2"/>
    <dgm:cxn modelId="{8F968C6F-A1FD-8247-936C-14782EAD4133}" type="presOf" srcId="{9E68AA6F-75F5-4E4C-8D2A-7293B10261E3}" destId="{134F0FD3-BD65-4A4F-A9F0-0D46356E9C16}" srcOrd="1" destOrd="0" presId="urn:microsoft.com/office/officeart/2005/8/layout/cycle2"/>
    <dgm:cxn modelId="{4097B674-B15A-2240-9052-651DD41820C6}" srcId="{CDBDF150-2C78-584E-9163-A41389522E2A}" destId="{B6C5019C-4B73-1540-99F4-34488C5187FD}" srcOrd="2" destOrd="0" parTransId="{8E5B0EB7-C956-FA4D-A13C-6E14F93F6ADC}" sibTransId="{9E68AA6F-75F5-4E4C-8D2A-7293B10261E3}"/>
    <dgm:cxn modelId="{BE57B375-17D5-344C-8319-6AA811F1395D}" srcId="{CDBDF150-2C78-584E-9163-A41389522E2A}" destId="{2B1FBDBC-55BE-1243-90CD-1A4D4F008C3C}" srcOrd="0" destOrd="0" parTransId="{2482F59B-54DA-0C4D-8CBF-9C81CB7A7C42}" sibTransId="{CA154BB9-BB83-5141-9A81-8F2C6F973EAA}"/>
    <dgm:cxn modelId="{E6864F81-1979-2F49-8259-0B5F572DA42F}" type="presOf" srcId="{AD863806-53F6-2D43-92A0-CD1C9C481A5B}" destId="{8938AA8F-454B-AE45-94B1-0794A392057B}" srcOrd="1" destOrd="0" presId="urn:microsoft.com/office/officeart/2005/8/layout/cycle2"/>
    <dgm:cxn modelId="{EEBB759D-1175-1348-A085-9AC940FF0FD1}" type="presOf" srcId="{CA154BB9-BB83-5141-9A81-8F2C6F973EAA}" destId="{0257AFC7-A772-6447-BDE5-2184574F6A79}" srcOrd="0" destOrd="0" presId="urn:microsoft.com/office/officeart/2005/8/layout/cycle2"/>
    <dgm:cxn modelId="{0F852EA2-E368-3B41-B605-F4FD9AF02F1C}" type="presOf" srcId="{CA154BB9-BB83-5141-9A81-8F2C6F973EAA}" destId="{82C6C5F2-E7DD-5E46-A707-1BF27CC804EE}" srcOrd="1" destOrd="0" presId="urn:microsoft.com/office/officeart/2005/8/layout/cycle2"/>
    <dgm:cxn modelId="{5508A1CD-040A-5D41-86C5-DA60981DCD81}" type="presOf" srcId="{8AF7EB28-85AC-9F4E-894F-42E0CC5FFF75}" destId="{9D6B440E-80FF-3141-B59F-79146463C667}" srcOrd="1" destOrd="0" presId="urn:microsoft.com/office/officeart/2005/8/layout/cycle2"/>
    <dgm:cxn modelId="{AB73DCCE-6D6B-5F4F-B8F9-ED63FF144538}" srcId="{CDBDF150-2C78-584E-9163-A41389522E2A}" destId="{BDF7CED4-2A3B-9C4C-B072-E41AD9D35E8E}" srcOrd="1" destOrd="0" parTransId="{DD585914-6D07-E341-9DBE-F30B50FD927B}" sibTransId="{AD863806-53F6-2D43-92A0-CD1C9C481A5B}"/>
    <dgm:cxn modelId="{BCAD23D5-01E8-3A44-95FF-3CD34A67D541}" type="presOf" srcId="{BDF7CED4-2A3B-9C4C-B072-E41AD9D35E8E}" destId="{D282A35C-1B14-8246-A232-84B5FA418AFA}" srcOrd="0" destOrd="0" presId="urn:microsoft.com/office/officeart/2005/8/layout/cycle2"/>
    <dgm:cxn modelId="{4CDA05E6-6B04-764B-8666-52B0D984573D}" type="presOf" srcId="{9E68AA6F-75F5-4E4C-8D2A-7293B10261E3}" destId="{764FBC45-031A-6249-98C5-08845E7A9CE3}" srcOrd="0" destOrd="0" presId="urn:microsoft.com/office/officeart/2005/8/layout/cycle2"/>
    <dgm:cxn modelId="{ED8DFFEA-B0F8-4742-B5E2-63F3A4310FDA}" srcId="{CDBDF150-2C78-584E-9163-A41389522E2A}" destId="{D0CC34D3-082D-B744-9016-CE48D24F0A8C}" srcOrd="4" destOrd="0" parTransId="{2AF29A03-0EBE-074E-AA78-F1CF630BC8DA}" sibTransId="{092E4305-38F4-3946-AB2A-696097FC55BC}"/>
    <dgm:cxn modelId="{EB0151F8-0E60-494F-B28A-961DE0D7631B}" type="presOf" srcId="{AD863806-53F6-2D43-92A0-CD1C9C481A5B}" destId="{80F0EC37-8EAE-E741-94F4-C626EC6F17A2}" srcOrd="0" destOrd="0" presId="urn:microsoft.com/office/officeart/2005/8/layout/cycle2"/>
    <dgm:cxn modelId="{66E69EDD-7466-1D4D-B439-D7B9F28CC995}" type="presParOf" srcId="{3C432F45-33C9-0A4D-8CFB-6CC71D1BEAE9}" destId="{CE370DA3-0D8C-014D-9331-82C02C89C76D}" srcOrd="0" destOrd="0" presId="urn:microsoft.com/office/officeart/2005/8/layout/cycle2"/>
    <dgm:cxn modelId="{C0D1C6AA-C2BF-AE4C-8869-2F79BB9CD8E9}" type="presParOf" srcId="{3C432F45-33C9-0A4D-8CFB-6CC71D1BEAE9}" destId="{0257AFC7-A772-6447-BDE5-2184574F6A79}" srcOrd="1" destOrd="0" presId="urn:microsoft.com/office/officeart/2005/8/layout/cycle2"/>
    <dgm:cxn modelId="{69E99B64-15A9-9943-92D1-ABE2C2EC0F11}" type="presParOf" srcId="{0257AFC7-A772-6447-BDE5-2184574F6A79}" destId="{82C6C5F2-E7DD-5E46-A707-1BF27CC804EE}" srcOrd="0" destOrd="0" presId="urn:microsoft.com/office/officeart/2005/8/layout/cycle2"/>
    <dgm:cxn modelId="{75C69775-815C-6C45-8803-1F70D9070E45}" type="presParOf" srcId="{3C432F45-33C9-0A4D-8CFB-6CC71D1BEAE9}" destId="{D282A35C-1B14-8246-A232-84B5FA418AFA}" srcOrd="2" destOrd="0" presId="urn:microsoft.com/office/officeart/2005/8/layout/cycle2"/>
    <dgm:cxn modelId="{454BC09E-A3A5-8940-A0D9-1A0B2F2A95EB}" type="presParOf" srcId="{3C432F45-33C9-0A4D-8CFB-6CC71D1BEAE9}" destId="{80F0EC37-8EAE-E741-94F4-C626EC6F17A2}" srcOrd="3" destOrd="0" presId="urn:microsoft.com/office/officeart/2005/8/layout/cycle2"/>
    <dgm:cxn modelId="{25E929B7-015F-0048-A473-D2E09AAC3232}" type="presParOf" srcId="{80F0EC37-8EAE-E741-94F4-C626EC6F17A2}" destId="{8938AA8F-454B-AE45-94B1-0794A392057B}" srcOrd="0" destOrd="0" presId="urn:microsoft.com/office/officeart/2005/8/layout/cycle2"/>
    <dgm:cxn modelId="{CD6D8533-EBBB-734C-AE54-23E477E527F1}" type="presParOf" srcId="{3C432F45-33C9-0A4D-8CFB-6CC71D1BEAE9}" destId="{EC58A3E6-5DCE-CB4F-81BE-D2AA13E45055}" srcOrd="4" destOrd="0" presId="urn:microsoft.com/office/officeart/2005/8/layout/cycle2"/>
    <dgm:cxn modelId="{9BD6EAC3-1608-1547-97F7-DF9E71B1382F}" type="presParOf" srcId="{3C432F45-33C9-0A4D-8CFB-6CC71D1BEAE9}" destId="{764FBC45-031A-6249-98C5-08845E7A9CE3}" srcOrd="5" destOrd="0" presId="urn:microsoft.com/office/officeart/2005/8/layout/cycle2"/>
    <dgm:cxn modelId="{BAA7CAFC-3E63-0E45-BDA5-0EE296D18760}" type="presParOf" srcId="{764FBC45-031A-6249-98C5-08845E7A9CE3}" destId="{134F0FD3-BD65-4A4F-A9F0-0D46356E9C16}" srcOrd="0" destOrd="0" presId="urn:microsoft.com/office/officeart/2005/8/layout/cycle2"/>
    <dgm:cxn modelId="{0D04BC04-E753-B14B-B8E2-DF5C25968057}" type="presParOf" srcId="{3C432F45-33C9-0A4D-8CFB-6CC71D1BEAE9}" destId="{70F349C8-9F01-054B-B35F-185D932679E2}" srcOrd="6" destOrd="0" presId="urn:microsoft.com/office/officeart/2005/8/layout/cycle2"/>
    <dgm:cxn modelId="{AE5AA008-DADE-7D40-A679-C52822B37D00}" type="presParOf" srcId="{3C432F45-33C9-0A4D-8CFB-6CC71D1BEAE9}" destId="{E50AFA52-F78F-4749-8E42-186DCEF1A712}" srcOrd="7" destOrd="0" presId="urn:microsoft.com/office/officeart/2005/8/layout/cycle2"/>
    <dgm:cxn modelId="{C3D2A2DC-2434-544E-BA34-D91AE1EE9481}" type="presParOf" srcId="{E50AFA52-F78F-4749-8E42-186DCEF1A712}" destId="{9D6B440E-80FF-3141-B59F-79146463C667}" srcOrd="0" destOrd="0" presId="urn:microsoft.com/office/officeart/2005/8/layout/cycle2"/>
    <dgm:cxn modelId="{92119240-81F2-A74B-90E0-C9BE8EA97C8B}" type="presParOf" srcId="{3C432F45-33C9-0A4D-8CFB-6CC71D1BEAE9}" destId="{BB3ED0A3-D0A6-9B4F-934F-23442731C5FD}" srcOrd="8" destOrd="0" presId="urn:microsoft.com/office/officeart/2005/8/layout/cycle2"/>
    <dgm:cxn modelId="{9114EDD6-CAC3-4042-A6D8-266FA69FAC8C}" type="presParOf" srcId="{3C432F45-33C9-0A4D-8CFB-6CC71D1BEAE9}" destId="{59825A35-1CFB-E14E-ACA5-15902F3563BD}" srcOrd="9" destOrd="0" presId="urn:microsoft.com/office/officeart/2005/8/layout/cycle2"/>
    <dgm:cxn modelId="{8FABF090-A891-704A-9857-E641339952C2}" type="presParOf" srcId="{59825A35-1CFB-E14E-ACA5-15902F3563BD}" destId="{B5CBC5DD-7DF0-1B40-B0AE-19D9248EF86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DF150-2C78-584E-9163-A41389522E2A}"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GB"/>
        </a:p>
      </dgm:t>
    </dgm:pt>
    <dgm:pt modelId="{2B1FBDBC-55BE-1243-90CD-1A4D4F008C3C}">
      <dgm:prSet phldrT="[Text]"/>
      <dgm:spPr/>
      <dgm:t>
        <a:bodyPr/>
        <a:lstStyle/>
        <a:p>
          <a:r>
            <a:rPr lang="en-GB" dirty="0"/>
            <a:t>1</a:t>
          </a:r>
        </a:p>
      </dgm:t>
    </dgm:pt>
    <dgm:pt modelId="{2482F59B-54DA-0C4D-8CBF-9C81CB7A7C42}" type="parTrans" cxnId="{BE57B375-17D5-344C-8319-6AA811F1395D}">
      <dgm:prSet/>
      <dgm:spPr/>
      <dgm:t>
        <a:bodyPr/>
        <a:lstStyle/>
        <a:p>
          <a:endParaRPr lang="en-GB"/>
        </a:p>
      </dgm:t>
    </dgm:pt>
    <dgm:pt modelId="{CA154BB9-BB83-5141-9A81-8F2C6F973EAA}" type="sibTrans" cxnId="{BE57B375-17D5-344C-8319-6AA811F1395D}">
      <dgm:prSet/>
      <dgm:spPr/>
      <dgm:t>
        <a:bodyPr/>
        <a:lstStyle/>
        <a:p>
          <a:endParaRPr lang="en-GB"/>
        </a:p>
      </dgm:t>
    </dgm:pt>
    <dgm:pt modelId="{BDF7CED4-2A3B-9C4C-B072-E41AD9D35E8E}">
      <dgm:prSet phldrT="[Text]"/>
      <dgm:spPr/>
      <dgm:t>
        <a:bodyPr/>
        <a:lstStyle/>
        <a:p>
          <a:r>
            <a:rPr lang="en-GB" dirty="0"/>
            <a:t>2</a:t>
          </a:r>
        </a:p>
      </dgm:t>
    </dgm:pt>
    <dgm:pt modelId="{DD585914-6D07-E341-9DBE-F30B50FD927B}" type="parTrans" cxnId="{AB73DCCE-6D6B-5F4F-B8F9-ED63FF144538}">
      <dgm:prSet/>
      <dgm:spPr/>
      <dgm:t>
        <a:bodyPr/>
        <a:lstStyle/>
        <a:p>
          <a:endParaRPr lang="en-GB"/>
        </a:p>
      </dgm:t>
    </dgm:pt>
    <dgm:pt modelId="{AD863806-53F6-2D43-92A0-CD1C9C481A5B}" type="sibTrans" cxnId="{AB73DCCE-6D6B-5F4F-B8F9-ED63FF144538}">
      <dgm:prSet/>
      <dgm:spPr/>
      <dgm:t>
        <a:bodyPr/>
        <a:lstStyle/>
        <a:p>
          <a:endParaRPr lang="en-GB"/>
        </a:p>
      </dgm:t>
    </dgm:pt>
    <dgm:pt modelId="{B6C5019C-4B73-1540-99F4-34488C5187FD}">
      <dgm:prSet phldrT="[Text]"/>
      <dgm:spPr/>
      <dgm:t>
        <a:bodyPr/>
        <a:lstStyle/>
        <a:p>
          <a:r>
            <a:rPr lang="en-GB" dirty="0"/>
            <a:t>3</a:t>
          </a:r>
        </a:p>
      </dgm:t>
    </dgm:pt>
    <dgm:pt modelId="{8E5B0EB7-C956-FA4D-A13C-6E14F93F6ADC}" type="parTrans" cxnId="{4097B674-B15A-2240-9052-651DD41820C6}">
      <dgm:prSet/>
      <dgm:spPr/>
      <dgm:t>
        <a:bodyPr/>
        <a:lstStyle/>
        <a:p>
          <a:endParaRPr lang="en-GB"/>
        </a:p>
      </dgm:t>
    </dgm:pt>
    <dgm:pt modelId="{9E68AA6F-75F5-4E4C-8D2A-7293B10261E3}" type="sibTrans" cxnId="{4097B674-B15A-2240-9052-651DD41820C6}">
      <dgm:prSet/>
      <dgm:spPr/>
      <dgm:t>
        <a:bodyPr/>
        <a:lstStyle/>
        <a:p>
          <a:endParaRPr lang="en-GB"/>
        </a:p>
      </dgm:t>
    </dgm:pt>
    <dgm:pt modelId="{B9A431B6-89CB-B245-9E00-E794C53C0CF9}">
      <dgm:prSet phldrT="[Text]"/>
      <dgm:spPr/>
      <dgm:t>
        <a:bodyPr/>
        <a:lstStyle/>
        <a:p>
          <a:r>
            <a:rPr lang="en-GB" dirty="0"/>
            <a:t>empty</a:t>
          </a:r>
        </a:p>
      </dgm:t>
    </dgm:pt>
    <dgm:pt modelId="{C87A3A43-034C-1D44-BC9B-2C8835468AFE}" type="parTrans" cxnId="{673B5D10-A5FB-1E49-824A-13F23BFE730E}">
      <dgm:prSet/>
      <dgm:spPr/>
      <dgm:t>
        <a:bodyPr/>
        <a:lstStyle/>
        <a:p>
          <a:endParaRPr lang="en-GB"/>
        </a:p>
      </dgm:t>
    </dgm:pt>
    <dgm:pt modelId="{8AF7EB28-85AC-9F4E-894F-42E0CC5FFF75}" type="sibTrans" cxnId="{673B5D10-A5FB-1E49-824A-13F23BFE730E}">
      <dgm:prSet/>
      <dgm:spPr/>
      <dgm:t>
        <a:bodyPr/>
        <a:lstStyle/>
        <a:p>
          <a:endParaRPr lang="en-GB"/>
        </a:p>
      </dgm:t>
    </dgm:pt>
    <dgm:pt modelId="{D0CC34D3-082D-B744-9016-CE48D24F0A8C}">
      <dgm:prSet phldrT="[Text]"/>
      <dgm:spPr/>
      <dgm:t>
        <a:bodyPr/>
        <a:lstStyle/>
        <a:p>
          <a:r>
            <a:rPr lang="en-GB" dirty="0"/>
            <a:t>empty</a:t>
          </a:r>
        </a:p>
      </dgm:t>
    </dgm:pt>
    <dgm:pt modelId="{2AF29A03-0EBE-074E-AA78-F1CF630BC8DA}" type="parTrans" cxnId="{ED8DFFEA-B0F8-4742-B5E2-63F3A4310FDA}">
      <dgm:prSet/>
      <dgm:spPr/>
      <dgm:t>
        <a:bodyPr/>
        <a:lstStyle/>
        <a:p>
          <a:endParaRPr lang="en-GB"/>
        </a:p>
      </dgm:t>
    </dgm:pt>
    <dgm:pt modelId="{092E4305-38F4-3946-AB2A-696097FC55BC}" type="sibTrans" cxnId="{ED8DFFEA-B0F8-4742-B5E2-63F3A4310FDA}">
      <dgm:prSet/>
      <dgm:spPr/>
      <dgm:t>
        <a:bodyPr/>
        <a:lstStyle/>
        <a:p>
          <a:endParaRPr lang="en-GB"/>
        </a:p>
      </dgm:t>
    </dgm:pt>
    <dgm:pt modelId="{3C432F45-33C9-0A4D-8CFB-6CC71D1BEAE9}" type="pres">
      <dgm:prSet presAssocID="{CDBDF150-2C78-584E-9163-A41389522E2A}" presName="cycle" presStyleCnt="0">
        <dgm:presLayoutVars>
          <dgm:dir/>
          <dgm:resizeHandles val="exact"/>
        </dgm:presLayoutVars>
      </dgm:prSet>
      <dgm:spPr/>
    </dgm:pt>
    <dgm:pt modelId="{CE370DA3-0D8C-014D-9331-82C02C89C76D}" type="pres">
      <dgm:prSet presAssocID="{2B1FBDBC-55BE-1243-90CD-1A4D4F008C3C}" presName="node" presStyleLbl="node1" presStyleIdx="0" presStyleCnt="5">
        <dgm:presLayoutVars>
          <dgm:bulletEnabled val="1"/>
        </dgm:presLayoutVars>
      </dgm:prSet>
      <dgm:spPr/>
    </dgm:pt>
    <dgm:pt modelId="{0257AFC7-A772-6447-BDE5-2184574F6A79}" type="pres">
      <dgm:prSet presAssocID="{CA154BB9-BB83-5141-9A81-8F2C6F973EAA}" presName="sibTrans" presStyleLbl="sibTrans2D1" presStyleIdx="0" presStyleCnt="5"/>
      <dgm:spPr/>
    </dgm:pt>
    <dgm:pt modelId="{82C6C5F2-E7DD-5E46-A707-1BF27CC804EE}" type="pres">
      <dgm:prSet presAssocID="{CA154BB9-BB83-5141-9A81-8F2C6F973EAA}" presName="connectorText" presStyleLbl="sibTrans2D1" presStyleIdx="0" presStyleCnt="5"/>
      <dgm:spPr/>
    </dgm:pt>
    <dgm:pt modelId="{D282A35C-1B14-8246-A232-84B5FA418AFA}" type="pres">
      <dgm:prSet presAssocID="{BDF7CED4-2A3B-9C4C-B072-E41AD9D35E8E}" presName="node" presStyleLbl="node1" presStyleIdx="1" presStyleCnt="5">
        <dgm:presLayoutVars>
          <dgm:bulletEnabled val="1"/>
        </dgm:presLayoutVars>
      </dgm:prSet>
      <dgm:spPr/>
    </dgm:pt>
    <dgm:pt modelId="{80F0EC37-8EAE-E741-94F4-C626EC6F17A2}" type="pres">
      <dgm:prSet presAssocID="{AD863806-53F6-2D43-92A0-CD1C9C481A5B}" presName="sibTrans" presStyleLbl="sibTrans2D1" presStyleIdx="1" presStyleCnt="5"/>
      <dgm:spPr/>
    </dgm:pt>
    <dgm:pt modelId="{8938AA8F-454B-AE45-94B1-0794A392057B}" type="pres">
      <dgm:prSet presAssocID="{AD863806-53F6-2D43-92A0-CD1C9C481A5B}" presName="connectorText" presStyleLbl="sibTrans2D1" presStyleIdx="1" presStyleCnt="5"/>
      <dgm:spPr/>
    </dgm:pt>
    <dgm:pt modelId="{EC58A3E6-5DCE-CB4F-81BE-D2AA13E45055}" type="pres">
      <dgm:prSet presAssocID="{B6C5019C-4B73-1540-99F4-34488C5187FD}" presName="node" presStyleLbl="node1" presStyleIdx="2" presStyleCnt="5">
        <dgm:presLayoutVars>
          <dgm:bulletEnabled val="1"/>
        </dgm:presLayoutVars>
      </dgm:prSet>
      <dgm:spPr/>
    </dgm:pt>
    <dgm:pt modelId="{764FBC45-031A-6249-98C5-08845E7A9CE3}" type="pres">
      <dgm:prSet presAssocID="{9E68AA6F-75F5-4E4C-8D2A-7293B10261E3}" presName="sibTrans" presStyleLbl="sibTrans2D1" presStyleIdx="2" presStyleCnt="5"/>
      <dgm:spPr/>
    </dgm:pt>
    <dgm:pt modelId="{134F0FD3-BD65-4A4F-A9F0-0D46356E9C16}" type="pres">
      <dgm:prSet presAssocID="{9E68AA6F-75F5-4E4C-8D2A-7293B10261E3}" presName="connectorText" presStyleLbl="sibTrans2D1" presStyleIdx="2" presStyleCnt="5"/>
      <dgm:spPr/>
    </dgm:pt>
    <dgm:pt modelId="{70F349C8-9F01-054B-B35F-185D932679E2}" type="pres">
      <dgm:prSet presAssocID="{B9A431B6-89CB-B245-9E00-E794C53C0CF9}" presName="node" presStyleLbl="node1" presStyleIdx="3" presStyleCnt="5">
        <dgm:presLayoutVars>
          <dgm:bulletEnabled val="1"/>
        </dgm:presLayoutVars>
      </dgm:prSet>
      <dgm:spPr/>
    </dgm:pt>
    <dgm:pt modelId="{E50AFA52-F78F-4749-8E42-186DCEF1A712}" type="pres">
      <dgm:prSet presAssocID="{8AF7EB28-85AC-9F4E-894F-42E0CC5FFF75}" presName="sibTrans" presStyleLbl="sibTrans2D1" presStyleIdx="3" presStyleCnt="5"/>
      <dgm:spPr/>
    </dgm:pt>
    <dgm:pt modelId="{9D6B440E-80FF-3141-B59F-79146463C667}" type="pres">
      <dgm:prSet presAssocID="{8AF7EB28-85AC-9F4E-894F-42E0CC5FFF75}" presName="connectorText" presStyleLbl="sibTrans2D1" presStyleIdx="3" presStyleCnt="5"/>
      <dgm:spPr/>
    </dgm:pt>
    <dgm:pt modelId="{BB3ED0A3-D0A6-9B4F-934F-23442731C5FD}" type="pres">
      <dgm:prSet presAssocID="{D0CC34D3-082D-B744-9016-CE48D24F0A8C}" presName="node" presStyleLbl="node1" presStyleIdx="4" presStyleCnt="5">
        <dgm:presLayoutVars>
          <dgm:bulletEnabled val="1"/>
        </dgm:presLayoutVars>
      </dgm:prSet>
      <dgm:spPr/>
    </dgm:pt>
    <dgm:pt modelId="{59825A35-1CFB-E14E-ACA5-15902F3563BD}" type="pres">
      <dgm:prSet presAssocID="{092E4305-38F4-3946-AB2A-696097FC55BC}" presName="sibTrans" presStyleLbl="sibTrans2D1" presStyleIdx="4" presStyleCnt="5"/>
      <dgm:spPr/>
    </dgm:pt>
    <dgm:pt modelId="{B5CBC5DD-7DF0-1B40-B0AE-19D9248EF860}" type="pres">
      <dgm:prSet presAssocID="{092E4305-38F4-3946-AB2A-696097FC55BC}" presName="connectorText" presStyleLbl="sibTrans2D1" presStyleIdx="4" presStyleCnt="5"/>
      <dgm:spPr/>
    </dgm:pt>
  </dgm:ptLst>
  <dgm:cxnLst>
    <dgm:cxn modelId="{B5C13109-C575-D04A-875D-B7A1C3EB1443}" type="presOf" srcId="{092E4305-38F4-3946-AB2A-696097FC55BC}" destId="{59825A35-1CFB-E14E-ACA5-15902F3563BD}" srcOrd="0" destOrd="0" presId="urn:microsoft.com/office/officeart/2005/8/layout/cycle2"/>
    <dgm:cxn modelId="{04CC420A-6F13-D74C-8394-74280B07B85E}" type="presOf" srcId="{8AF7EB28-85AC-9F4E-894F-42E0CC5FFF75}" destId="{E50AFA52-F78F-4749-8E42-186DCEF1A712}" srcOrd="0" destOrd="0" presId="urn:microsoft.com/office/officeart/2005/8/layout/cycle2"/>
    <dgm:cxn modelId="{673B5D10-A5FB-1E49-824A-13F23BFE730E}" srcId="{CDBDF150-2C78-584E-9163-A41389522E2A}" destId="{B9A431B6-89CB-B245-9E00-E794C53C0CF9}" srcOrd="3" destOrd="0" parTransId="{C87A3A43-034C-1D44-BC9B-2C8835468AFE}" sibTransId="{8AF7EB28-85AC-9F4E-894F-42E0CC5FFF75}"/>
    <dgm:cxn modelId="{1E762F15-32CA-3248-9C99-B281D0E6EE76}" type="presOf" srcId="{092E4305-38F4-3946-AB2A-696097FC55BC}" destId="{B5CBC5DD-7DF0-1B40-B0AE-19D9248EF860}" srcOrd="1" destOrd="0" presId="urn:microsoft.com/office/officeart/2005/8/layout/cycle2"/>
    <dgm:cxn modelId="{7BFADB16-8707-3D4B-8D5E-B0EE6729701C}" type="presOf" srcId="{CDBDF150-2C78-584E-9163-A41389522E2A}" destId="{3C432F45-33C9-0A4D-8CFB-6CC71D1BEAE9}" srcOrd="0" destOrd="0" presId="urn:microsoft.com/office/officeart/2005/8/layout/cycle2"/>
    <dgm:cxn modelId="{FBC6681C-4151-794F-B201-5C805B6F2E9F}" type="presOf" srcId="{D0CC34D3-082D-B744-9016-CE48D24F0A8C}" destId="{BB3ED0A3-D0A6-9B4F-934F-23442731C5FD}" srcOrd="0" destOrd="0" presId="urn:microsoft.com/office/officeart/2005/8/layout/cycle2"/>
    <dgm:cxn modelId="{04B47B2E-DD19-7343-B4D2-479485A73DB9}" type="presOf" srcId="{B6C5019C-4B73-1540-99F4-34488C5187FD}" destId="{EC58A3E6-5DCE-CB4F-81BE-D2AA13E45055}" srcOrd="0" destOrd="0" presId="urn:microsoft.com/office/officeart/2005/8/layout/cycle2"/>
    <dgm:cxn modelId="{CE8A704D-FBDE-F04D-BB55-6204BEC2D34A}" type="presOf" srcId="{2B1FBDBC-55BE-1243-90CD-1A4D4F008C3C}" destId="{CE370DA3-0D8C-014D-9331-82C02C89C76D}" srcOrd="0" destOrd="0" presId="urn:microsoft.com/office/officeart/2005/8/layout/cycle2"/>
    <dgm:cxn modelId="{F5FB9F52-B2B0-1442-92C9-EBE361EFBF32}" type="presOf" srcId="{B9A431B6-89CB-B245-9E00-E794C53C0CF9}" destId="{70F349C8-9F01-054B-B35F-185D932679E2}" srcOrd="0" destOrd="0" presId="urn:microsoft.com/office/officeart/2005/8/layout/cycle2"/>
    <dgm:cxn modelId="{8F968C6F-A1FD-8247-936C-14782EAD4133}" type="presOf" srcId="{9E68AA6F-75F5-4E4C-8D2A-7293B10261E3}" destId="{134F0FD3-BD65-4A4F-A9F0-0D46356E9C16}" srcOrd="1" destOrd="0" presId="urn:microsoft.com/office/officeart/2005/8/layout/cycle2"/>
    <dgm:cxn modelId="{4097B674-B15A-2240-9052-651DD41820C6}" srcId="{CDBDF150-2C78-584E-9163-A41389522E2A}" destId="{B6C5019C-4B73-1540-99F4-34488C5187FD}" srcOrd="2" destOrd="0" parTransId="{8E5B0EB7-C956-FA4D-A13C-6E14F93F6ADC}" sibTransId="{9E68AA6F-75F5-4E4C-8D2A-7293B10261E3}"/>
    <dgm:cxn modelId="{BE57B375-17D5-344C-8319-6AA811F1395D}" srcId="{CDBDF150-2C78-584E-9163-A41389522E2A}" destId="{2B1FBDBC-55BE-1243-90CD-1A4D4F008C3C}" srcOrd="0" destOrd="0" parTransId="{2482F59B-54DA-0C4D-8CBF-9C81CB7A7C42}" sibTransId="{CA154BB9-BB83-5141-9A81-8F2C6F973EAA}"/>
    <dgm:cxn modelId="{E6864F81-1979-2F49-8259-0B5F572DA42F}" type="presOf" srcId="{AD863806-53F6-2D43-92A0-CD1C9C481A5B}" destId="{8938AA8F-454B-AE45-94B1-0794A392057B}" srcOrd="1" destOrd="0" presId="urn:microsoft.com/office/officeart/2005/8/layout/cycle2"/>
    <dgm:cxn modelId="{EEBB759D-1175-1348-A085-9AC940FF0FD1}" type="presOf" srcId="{CA154BB9-BB83-5141-9A81-8F2C6F973EAA}" destId="{0257AFC7-A772-6447-BDE5-2184574F6A79}" srcOrd="0" destOrd="0" presId="urn:microsoft.com/office/officeart/2005/8/layout/cycle2"/>
    <dgm:cxn modelId="{0F852EA2-E368-3B41-B605-F4FD9AF02F1C}" type="presOf" srcId="{CA154BB9-BB83-5141-9A81-8F2C6F973EAA}" destId="{82C6C5F2-E7DD-5E46-A707-1BF27CC804EE}" srcOrd="1" destOrd="0" presId="urn:microsoft.com/office/officeart/2005/8/layout/cycle2"/>
    <dgm:cxn modelId="{5508A1CD-040A-5D41-86C5-DA60981DCD81}" type="presOf" srcId="{8AF7EB28-85AC-9F4E-894F-42E0CC5FFF75}" destId="{9D6B440E-80FF-3141-B59F-79146463C667}" srcOrd="1" destOrd="0" presId="urn:microsoft.com/office/officeart/2005/8/layout/cycle2"/>
    <dgm:cxn modelId="{AB73DCCE-6D6B-5F4F-B8F9-ED63FF144538}" srcId="{CDBDF150-2C78-584E-9163-A41389522E2A}" destId="{BDF7CED4-2A3B-9C4C-B072-E41AD9D35E8E}" srcOrd="1" destOrd="0" parTransId="{DD585914-6D07-E341-9DBE-F30B50FD927B}" sibTransId="{AD863806-53F6-2D43-92A0-CD1C9C481A5B}"/>
    <dgm:cxn modelId="{BCAD23D5-01E8-3A44-95FF-3CD34A67D541}" type="presOf" srcId="{BDF7CED4-2A3B-9C4C-B072-E41AD9D35E8E}" destId="{D282A35C-1B14-8246-A232-84B5FA418AFA}" srcOrd="0" destOrd="0" presId="urn:microsoft.com/office/officeart/2005/8/layout/cycle2"/>
    <dgm:cxn modelId="{4CDA05E6-6B04-764B-8666-52B0D984573D}" type="presOf" srcId="{9E68AA6F-75F5-4E4C-8D2A-7293B10261E3}" destId="{764FBC45-031A-6249-98C5-08845E7A9CE3}" srcOrd="0" destOrd="0" presId="urn:microsoft.com/office/officeart/2005/8/layout/cycle2"/>
    <dgm:cxn modelId="{ED8DFFEA-B0F8-4742-B5E2-63F3A4310FDA}" srcId="{CDBDF150-2C78-584E-9163-A41389522E2A}" destId="{D0CC34D3-082D-B744-9016-CE48D24F0A8C}" srcOrd="4" destOrd="0" parTransId="{2AF29A03-0EBE-074E-AA78-F1CF630BC8DA}" sibTransId="{092E4305-38F4-3946-AB2A-696097FC55BC}"/>
    <dgm:cxn modelId="{EB0151F8-0E60-494F-B28A-961DE0D7631B}" type="presOf" srcId="{AD863806-53F6-2D43-92A0-CD1C9C481A5B}" destId="{80F0EC37-8EAE-E741-94F4-C626EC6F17A2}" srcOrd="0" destOrd="0" presId="urn:microsoft.com/office/officeart/2005/8/layout/cycle2"/>
    <dgm:cxn modelId="{66E69EDD-7466-1D4D-B439-D7B9F28CC995}" type="presParOf" srcId="{3C432F45-33C9-0A4D-8CFB-6CC71D1BEAE9}" destId="{CE370DA3-0D8C-014D-9331-82C02C89C76D}" srcOrd="0" destOrd="0" presId="urn:microsoft.com/office/officeart/2005/8/layout/cycle2"/>
    <dgm:cxn modelId="{C0D1C6AA-C2BF-AE4C-8869-2F79BB9CD8E9}" type="presParOf" srcId="{3C432F45-33C9-0A4D-8CFB-6CC71D1BEAE9}" destId="{0257AFC7-A772-6447-BDE5-2184574F6A79}" srcOrd="1" destOrd="0" presId="urn:microsoft.com/office/officeart/2005/8/layout/cycle2"/>
    <dgm:cxn modelId="{69E99B64-15A9-9943-92D1-ABE2C2EC0F11}" type="presParOf" srcId="{0257AFC7-A772-6447-BDE5-2184574F6A79}" destId="{82C6C5F2-E7DD-5E46-A707-1BF27CC804EE}" srcOrd="0" destOrd="0" presId="urn:microsoft.com/office/officeart/2005/8/layout/cycle2"/>
    <dgm:cxn modelId="{75C69775-815C-6C45-8803-1F70D9070E45}" type="presParOf" srcId="{3C432F45-33C9-0A4D-8CFB-6CC71D1BEAE9}" destId="{D282A35C-1B14-8246-A232-84B5FA418AFA}" srcOrd="2" destOrd="0" presId="urn:microsoft.com/office/officeart/2005/8/layout/cycle2"/>
    <dgm:cxn modelId="{454BC09E-A3A5-8940-A0D9-1A0B2F2A95EB}" type="presParOf" srcId="{3C432F45-33C9-0A4D-8CFB-6CC71D1BEAE9}" destId="{80F0EC37-8EAE-E741-94F4-C626EC6F17A2}" srcOrd="3" destOrd="0" presId="urn:microsoft.com/office/officeart/2005/8/layout/cycle2"/>
    <dgm:cxn modelId="{25E929B7-015F-0048-A473-D2E09AAC3232}" type="presParOf" srcId="{80F0EC37-8EAE-E741-94F4-C626EC6F17A2}" destId="{8938AA8F-454B-AE45-94B1-0794A392057B}" srcOrd="0" destOrd="0" presId="urn:microsoft.com/office/officeart/2005/8/layout/cycle2"/>
    <dgm:cxn modelId="{CD6D8533-EBBB-734C-AE54-23E477E527F1}" type="presParOf" srcId="{3C432F45-33C9-0A4D-8CFB-6CC71D1BEAE9}" destId="{EC58A3E6-5DCE-CB4F-81BE-D2AA13E45055}" srcOrd="4" destOrd="0" presId="urn:microsoft.com/office/officeart/2005/8/layout/cycle2"/>
    <dgm:cxn modelId="{9BD6EAC3-1608-1547-97F7-DF9E71B1382F}" type="presParOf" srcId="{3C432F45-33C9-0A4D-8CFB-6CC71D1BEAE9}" destId="{764FBC45-031A-6249-98C5-08845E7A9CE3}" srcOrd="5" destOrd="0" presId="urn:microsoft.com/office/officeart/2005/8/layout/cycle2"/>
    <dgm:cxn modelId="{BAA7CAFC-3E63-0E45-BDA5-0EE296D18760}" type="presParOf" srcId="{764FBC45-031A-6249-98C5-08845E7A9CE3}" destId="{134F0FD3-BD65-4A4F-A9F0-0D46356E9C16}" srcOrd="0" destOrd="0" presId="urn:microsoft.com/office/officeart/2005/8/layout/cycle2"/>
    <dgm:cxn modelId="{0D04BC04-E753-B14B-B8E2-DF5C25968057}" type="presParOf" srcId="{3C432F45-33C9-0A4D-8CFB-6CC71D1BEAE9}" destId="{70F349C8-9F01-054B-B35F-185D932679E2}" srcOrd="6" destOrd="0" presId="urn:microsoft.com/office/officeart/2005/8/layout/cycle2"/>
    <dgm:cxn modelId="{AE5AA008-DADE-7D40-A679-C52822B37D00}" type="presParOf" srcId="{3C432F45-33C9-0A4D-8CFB-6CC71D1BEAE9}" destId="{E50AFA52-F78F-4749-8E42-186DCEF1A712}" srcOrd="7" destOrd="0" presId="urn:microsoft.com/office/officeart/2005/8/layout/cycle2"/>
    <dgm:cxn modelId="{C3D2A2DC-2434-544E-BA34-D91AE1EE9481}" type="presParOf" srcId="{E50AFA52-F78F-4749-8E42-186DCEF1A712}" destId="{9D6B440E-80FF-3141-B59F-79146463C667}" srcOrd="0" destOrd="0" presId="urn:microsoft.com/office/officeart/2005/8/layout/cycle2"/>
    <dgm:cxn modelId="{92119240-81F2-A74B-90E0-C9BE8EA97C8B}" type="presParOf" srcId="{3C432F45-33C9-0A4D-8CFB-6CC71D1BEAE9}" destId="{BB3ED0A3-D0A6-9B4F-934F-23442731C5FD}" srcOrd="8" destOrd="0" presId="urn:microsoft.com/office/officeart/2005/8/layout/cycle2"/>
    <dgm:cxn modelId="{9114EDD6-CAC3-4042-A6D8-266FA69FAC8C}" type="presParOf" srcId="{3C432F45-33C9-0A4D-8CFB-6CC71D1BEAE9}" destId="{59825A35-1CFB-E14E-ACA5-15902F3563BD}" srcOrd="9" destOrd="0" presId="urn:microsoft.com/office/officeart/2005/8/layout/cycle2"/>
    <dgm:cxn modelId="{8FABF090-A891-704A-9857-E641339952C2}" type="presParOf" srcId="{59825A35-1CFB-E14E-ACA5-15902F3563BD}" destId="{B5CBC5DD-7DF0-1B40-B0AE-19D9248EF86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9F3D16-8032-41EA-A6AB-9F3C1C55D5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F5E8E65-0D35-4D88-A1FF-7FC3B7915D3A}">
      <dgm:prSet/>
      <dgm:spPr/>
      <dgm:t>
        <a:bodyPr/>
        <a:lstStyle/>
        <a:p>
          <a:r>
            <a:rPr lang="en-US" i="1" dirty="0"/>
            <a:t>The specification should be general enough to include features the user may need</a:t>
          </a:r>
        </a:p>
      </dgm:t>
    </dgm:pt>
    <dgm:pt modelId="{3BDD5A69-97A8-4C3F-83B0-86E06DB9520F}" type="parTrans" cxnId="{7B7D2BC1-9509-4B76-B284-5ECC548723B4}">
      <dgm:prSet/>
      <dgm:spPr/>
      <dgm:t>
        <a:bodyPr/>
        <a:lstStyle/>
        <a:p>
          <a:endParaRPr lang="en-US"/>
        </a:p>
      </dgm:t>
    </dgm:pt>
    <dgm:pt modelId="{B56DC846-30C9-4640-9E86-10728C0C4FE8}" type="sibTrans" cxnId="{7B7D2BC1-9509-4B76-B284-5ECC548723B4}">
      <dgm:prSet/>
      <dgm:spPr/>
      <dgm:t>
        <a:bodyPr/>
        <a:lstStyle/>
        <a:p>
          <a:endParaRPr lang="en-US"/>
        </a:p>
      </dgm:t>
    </dgm:pt>
    <dgm:pt modelId="{7B65617C-ECF5-A746-B977-7D4DE2B4A05A}">
      <dgm:prSet/>
      <dgm:spPr/>
      <dgm:t>
        <a:bodyPr/>
        <a:lstStyle/>
        <a:p>
          <a:r>
            <a:rPr lang="en-GB" i="1" dirty="0"/>
            <a:t>The specification should be restrictive enough to exclude features a user does not need</a:t>
          </a:r>
        </a:p>
      </dgm:t>
    </dgm:pt>
    <dgm:pt modelId="{FB7E3F73-7C2A-024B-B93A-491D7A68A13B}" type="parTrans" cxnId="{DC5C07F2-2EFA-9F47-A956-E3055CC19711}">
      <dgm:prSet/>
      <dgm:spPr/>
      <dgm:t>
        <a:bodyPr/>
        <a:lstStyle/>
        <a:p>
          <a:endParaRPr lang="en-GB"/>
        </a:p>
      </dgm:t>
    </dgm:pt>
    <dgm:pt modelId="{8DC034FF-7BA0-164B-81AD-775D84F3A1EB}" type="sibTrans" cxnId="{DC5C07F2-2EFA-9F47-A956-E3055CC19711}">
      <dgm:prSet/>
      <dgm:spPr/>
      <dgm:t>
        <a:bodyPr/>
        <a:lstStyle/>
        <a:p>
          <a:endParaRPr lang="en-GB"/>
        </a:p>
      </dgm:t>
    </dgm:pt>
    <dgm:pt modelId="{5ADB037B-3536-5D4D-AB82-67DD7895B016}">
      <dgm:prSet/>
      <dgm:spPr/>
      <dgm:t>
        <a:bodyPr/>
        <a:lstStyle/>
        <a:p>
          <a:r>
            <a:rPr lang="en-GB" i="1" dirty="0"/>
            <a:t>Share </a:t>
          </a:r>
          <a:r>
            <a:rPr lang="en-GB" b="1" i="1" dirty="0"/>
            <a:t>only</a:t>
          </a:r>
          <a:r>
            <a:rPr lang="en-GB" i="1" dirty="0"/>
            <a:t> information that </a:t>
          </a:r>
          <a:r>
            <a:rPr lang="en-GB" b="1" i="1" dirty="0"/>
            <a:t>needs</a:t>
          </a:r>
          <a:r>
            <a:rPr lang="en-GB" i="1" dirty="0"/>
            <a:t> to be shared</a:t>
          </a:r>
        </a:p>
      </dgm:t>
    </dgm:pt>
    <dgm:pt modelId="{6A4EA458-2612-C047-8C30-17EC1AFBC574}" type="parTrans" cxnId="{B494DB84-D205-7A48-B2C4-D6E1A60EE437}">
      <dgm:prSet/>
      <dgm:spPr/>
      <dgm:t>
        <a:bodyPr/>
        <a:lstStyle/>
        <a:p>
          <a:endParaRPr lang="en-GB"/>
        </a:p>
      </dgm:t>
    </dgm:pt>
    <dgm:pt modelId="{D8E88E62-61F6-8941-BCC8-A57925BD8202}" type="sibTrans" cxnId="{B494DB84-D205-7A48-B2C4-D6E1A60EE437}">
      <dgm:prSet/>
      <dgm:spPr/>
      <dgm:t>
        <a:bodyPr/>
        <a:lstStyle/>
        <a:p>
          <a:endParaRPr lang="en-GB"/>
        </a:p>
      </dgm:t>
    </dgm:pt>
    <dgm:pt modelId="{5454F633-091E-6D4D-AF41-DB16BAEF2810}" type="pres">
      <dgm:prSet presAssocID="{7D9F3D16-8032-41EA-A6AB-9F3C1C55D56E}" presName="linear" presStyleCnt="0">
        <dgm:presLayoutVars>
          <dgm:animLvl val="lvl"/>
          <dgm:resizeHandles val="exact"/>
        </dgm:presLayoutVars>
      </dgm:prSet>
      <dgm:spPr/>
    </dgm:pt>
    <dgm:pt modelId="{B0F91DE0-431D-4244-89E9-14510D1BF78C}" type="pres">
      <dgm:prSet presAssocID="{0F5E8E65-0D35-4D88-A1FF-7FC3B7915D3A}" presName="parentText" presStyleLbl="node1" presStyleIdx="0" presStyleCnt="3">
        <dgm:presLayoutVars>
          <dgm:chMax val="0"/>
          <dgm:bulletEnabled val="1"/>
        </dgm:presLayoutVars>
      </dgm:prSet>
      <dgm:spPr/>
    </dgm:pt>
    <dgm:pt modelId="{85B1A827-5A73-814D-AEE9-46352F445FAE}" type="pres">
      <dgm:prSet presAssocID="{B56DC846-30C9-4640-9E86-10728C0C4FE8}" presName="spacer" presStyleCnt="0"/>
      <dgm:spPr/>
    </dgm:pt>
    <dgm:pt modelId="{D40BA12E-C3EB-164B-A013-241926166877}" type="pres">
      <dgm:prSet presAssocID="{7B65617C-ECF5-A746-B977-7D4DE2B4A05A}" presName="parentText" presStyleLbl="node1" presStyleIdx="1" presStyleCnt="3">
        <dgm:presLayoutVars>
          <dgm:chMax val="0"/>
          <dgm:bulletEnabled val="1"/>
        </dgm:presLayoutVars>
      </dgm:prSet>
      <dgm:spPr/>
    </dgm:pt>
    <dgm:pt modelId="{F2914472-AB8F-8E46-B080-00606D8A0A84}" type="pres">
      <dgm:prSet presAssocID="{8DC034FF-7BA0-164B-81AD-775D84F3A1EB}" presName="spacer" presStyleCnt="0"/>
      <dgm:spPr/>
    </dgm:pt>
    <dgm:pt modelId="{F11C5D97-1AAB-B84B-9B6D-C5C48373AC02}" type="pres">
      <dgm:prSet presAssocID="{5ADB037B-3536-5D4D-AB82-67DD7895B016}" presName="parentText" presStyleLbl="node1" presStyleIdx="2" presStyleCnt="3">
        <dgm:presLayoutVars>
          <dgm:chMax val="0"/>
          <dgm:bulletEnabled val="1"/>
        </dgm:presLayoutVars>
      </dgm:prSet>
      <dgm:spPr/>
    </dgm:pt>
  </dgm:ptLst>
  <dgm:cxnLst>
    <dgm:cxn modelId="{16E2E802-5DC3-C743-B85F-BF7EDE40F436}" type="presOf" srcId="{5ADB037B-3536-5D4D-AB82-67DD7895B016}" destId="{F11C5D97-1AAB-B84B-9B6D-C5C48373AC02}" srcOrd="0" destOrd="0" presId="urn:microsoft.com/office/officeart/2005/8/layout/vList2"/>
    <dgm:cxn modelId="{AC238148-E227-E04C-97B2-D3ACE6E4B3B0}" type="presOf" srcId="{7B65617C-ECF5-A746-B977-7D4DE2B4A05A}" destId="{D40BA12E-C3EB-164B-A013-241926166877}" srcOrd="0" destOrd="0" presId="urn:microsoft.com/office/officeart/2005/8/layout/vList2"/>
    <dgm:cxn modelId="{4A30334D-773D-EF4F-A3B9-B2D4AA7BB459}" type="presOf" srcId="{0F5E8E65-0D35-4D88-A1FF-7FC3B7915D3A}" destId="{B0F91DE0-431D-4244-89E9-14510D1BF78C}" srcOrd="0" destOrd="0" presId="urn:microsoft.com/office/officeart/2005/8/layout/vList2"/>
    <dgm:cxn modelId="{44FCEA61-CF4F-8B47-B3B2-D47E3600C64F}" type="presOf" srcId="{7D9F3D16-8032-41EA-A6AB-9F3C1C55D56E}" destId="{5454F633-091E-6D4D-AF41-DB16BAEF2810}" srcOrd="0" destOrd="0" presId="urn:microsoft.com/office/officeart/2005/8/layout/vList2"/>
    <dgm:cxn modelId="{B494DB84-D205-7A48-B2C4-D6E1A60EE437}" srcId="{7D9F3D16-8032-41EA-A6AB-9F3C1C55D56E}" destId="{5ADB037B-3536-5D4D-AB82-67DD7895B016}" srcOrd="2" destOrd="0" parTransId="{6A4EA458-2612-C047-8C30-17EC1AFBC574}" sibTransId="{D8E88E62-61F6-8941-BCC8-A57925BD8202}"/>
    <dgm:cxn modelId="{7B7D2BC1-9509-4B76-B284-5ECC548723B4}" srcId="{7D9F3D16-8032-41EA-A6AB-9F3C1C55D56E}" destId="{0F5E8E65-0D35-4D88-A1FF-7FC3B7915D3A}" srcOrd="0" destOrd="0" parTransId="{3BDD5A69-97A8-4C3F-83B0-86E06DB9520F}" sibTransId="{B56DC846-30C9-4640-9E86-10728C0C4FE8}"/>
    <dgm:cxn modelId="{DC5C07F2-2EFA-9F47-A956-E3055CC19711}" srcId="{7D9F3D16-8032-41EA-A6AB-9F3C1C55D56E}" destId="{7B65617C-ECF5-A746-B977-7D4DE2B4A05A}" srcOrd="1" destOrd="0" parTransId="{FB7E3F73-7C2A-024B-B93A-491D7A68A13B}" sibTransId="{8DC034FF-7BA0-164B-81AD-775D84F3A1EB}"/>
    <dgm:cxn modelId="{F6439C52-01DF-6B44-858A-6BAD1D8C8DFF}" type="presParOf" srcId="{5454F633-091E-6D4D-AF41-DB16BAEF2810}" destId="{B0F91DE0-431D-4244-89E9-14510D1BF78C}" srcOrd="0" destOrd="0" presId="urn:microsoft.com/office/officeart/2005/8/layout/vList2"/>
    <dgm:cxn modelId="{73C6A5B9-B9CF-704D-B0BA-8AEC4441F241}" type="presParOf" srcId="{5454F633-091E-6D4D-AF41-DB16BAEF2810}" destId="{85B1A827-5A73-814D-AEE9-46352F445FAE}" srcOrd="1" destOrd="0" presId="urn:microsoft.com/office/officeart/2005/8/layout/vList2"/>
    <dgm:cxn modelId="{A3041640-21FC-644E-B7FC-9C9DBCE8DBB1}" type="presParOf" srcId="{5454F633-091E-6D4D-AF41-DB16BAEF2810}" destId="{D40BA12E-C3EB-164B-A013-241926166877}" srcOrd="2" destOrd="0" presId="urn:microsoft.com/office/officeart/2005/8/layout/vList2"/>
    <dgm:cxn modelId="{C4ABE6FF-A97C-124F-8B5F-5A6EE2A45498}" type="presParOf" srcId="{5454F633-091E-6D4D-AF41-DB16BAEF2810}" destId="{F2914472-AB8F-8E46-B080-00606D8A0A84}" srcOrd="3" destOrd="0" presId="urn:microsoft.com/office/officeart/2005/8/layout/vList2"/>
    <dgm:cxn modelId="{830950F2-7696-0543-8DBC-D44BE97ACB94}" type="presParOf" srcId="{5454F633-091E-6D4D-AF41-DB16BAEF2810}" destId="{F11C5D97-1AAB-B84B-9B6D-C5C48373AC0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F2D45-4691-47CB-9BFA-9C2C8AD77B2E}">
      <dsp:nvSpPr>
        <dsp:cNvPr id="0" name=""/>
        <dsp:cNvSpPr/>
      </dsp:nvSpPr>
      <dsp:spPr>
        <a:xfrm>
          <a:off x="1233002" y="24555"/>
          <a:ext cx="764398" cy="7643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19181-08DE-4559-B04C-2E6D41FCDFA0}">
      <dsp:nvSpPr>
        <dsp:cNvPr id="0" name=""/>
        <dsp:cNvSpPr/>
      </dsp:nvSpPr>
      <dsp:spPr>
        <a:xfrm>
          <a:off x="1393526" y="185078"/>
          <a:ext cx="443351" cy="4433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95A662-CCF1-4210-A8BE-787D78E7594C}">
      <dsp:nvSpPr>
        <dsp:cNvPr id="0" name=""/>
        <dsp:cNvSpPr/>
      </dsp:nvSpPr>
      <dsp:spPr>
        <a:xfrm>
          <a:off x="2161200" y="24555"/>
          <a:ext cx="1801796" cy="764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Implementation must not determine behavior.</a:t>
          </a:r>
        </a:p>
      </dsp:txBody>
      <dsp:txXfrm>
        <a:off x="2161200" y="24555"/>
        <a:ext cx="1801796" cy="764398"/>
      </dsp:txXfrm>
    </dsp:sp>
    <dsp:sp modelId="{BB490172-CB35-4A0C-B86B-CE4151E4FECB}">
      <dsp:nvSpPr>
        <dsp:cNvPr id="0" name=""/>
        <dsp:cNvSpPr/>
      </dsp:nvSpPr>
      <dsp:spPr>
        <a:xfrm>
          <a:off x="4276946" y="24555"/>
          <a:ext cx="764398" cy="7643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9B257-01A4-49C9-AF10-A049C6A8216D}">
      <dsp:nvSpPr>
        <dsp:cNvPr id="0" name=""/>
        <dsp:cNvSpPr/>
      </dsp:nvSpPr>
      <dsp:spPr>
        <a:xfrm>
          <a:off x="4437470" y="185078"/>
          <a:ext cx="443351" cy="4433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2712C4-9691-4F4D-A285-2B22D9AF2A71}">
      <dsp:nvSpPr>
        <dsp:cNvPr id="0" name=""/>
        <dsp:cNvSpPr/>
      </dsp:nvSpPr>
      <dsp:spPr>
        <a:xfrm>
          <a:off x="5205144" y="24555"/>
          <a:ext cx="1801796" cy="764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User should have no access to the details of implementation</a:t>
          </a:r>
        </a:p>
      </dsp:txBody>
      <dsp:txXfrm>
        <a:off x="5205144" y="24555"/>
        <a:ext cx="1801796" cy="764398"/>
      </dsp:txXfrm>
    </dsp:sp>
    <dsp:sp modelId="{D2A5F651-B19F-466D-86A9-94F445A3AA84}">
      <dsp:nvSpPr>
        <dsp:cNvPr id="0" name=""/>
        <dsp:cNvSpPr/>
      </dsp:nvSpPr>
      <dsp:spPr>
        <a:xfrm>
          <a:off x="1233002" y="1460672"/>
          <a:ext cx="764398" cy="7643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EC001A-71FA-490A-A2F5-5F0C86711021}">
      <dsp:nvSpPr>
        <dsp:cNvPr id="0" name=""/>
        <dsp:cNvSpPr/>
      </dsp:nvSpPr>
      <dsp:spPr>
        <a:xfrm>
          <a:off x="1393526" y="1621196"/>
          <a:ext cx="443351" cy="4433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8AF016-2126-4520-90AA-CB76847BC85E}">
      <dsp:nvSpPr>
        <dsp:cNvPr id="0" name=""/>
        <dsp:cNvSpPr/>
      </dsp:nvSpPr>
      <dsp:spPr>
        <a:xfrm>
          <a:off x="2161200" y="1460672"/>
          <a:ext cx="1801796" cy="764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Implementer must be able to change the implementation without impacting the user.</a:t>
          </a:r>
        </a:p>
      </dsp:txBody>
      <dsp:txXfrm>
        <a:off x="2161200" y="1460672"/>
        <a:ext cx="1801796" cy="764398"/>
      </dsp:txXfrm>
    </dsp:sp>
    <dsp:sp modelId="{BC28D08F-DCB9-40E5-921E-B54CA2CC427D}">
      <dsp:nvSpPr>
        <dsp:cNvPr id="0" name=""/>
        <dsp:cNvSpPr/>
      </dsp:nvSpPr>
      <dsp:spPr>
        <a:xfrm>
          <a:off x="4276946" y="1460672"/>
          <a:ext cx="764398" cy="7643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33F4F8-EE52-4068-AF00-F3B290309572}">
      <dsp:nvSpPr>
        <dsp:cNvPr id="0" name=""/>
        <dsp:cNvSpPr/>
      </dsp:nvSpPr>
      <dsp:spPr>
        <a:xfrm>
          <a:off x="4437470" y="1621196"/>
          <a:ext cx="443351" cy="44335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6C85C0-A6EC-422F-918C-A50C9840F47A}">
      <dsp:nvSpPr>
        <dsp:cNvPr id="0" name=""/>
        <dsp:cNvSpPr/>
      </dsp:nvSpPr>
      <dsp:spPr>
        <a:xfrm>
          <a:off x="5205144" y="1460672"/>
          <a:ext cx="1801796" cy="764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The details have been abstracted away from us.</a:t>
          </a:r>
        </a:p>
      </dsp:txBody>
      <dsp:txXfrm>
        <a:off x="5205144" y="1460672"/>
        <a:ext cx="1801796" cy="764398"/>
      </dsp:txXfrm>
    </dsp:sp>
    <dsp:sp modelId="{370DF7B2-55FB-4F3C-ACB9-C333591C36C1}">
      <dsp:nvSpPr>
        <dsp:cNvPr id="0" name=""/>
        <dsp:cNvSpPr/>
      </dsp:nvSpPr>
      <dsp:spPr>
        <a:xfrm>
          <a:off x="888811" y="3054328"/>
          <a:ext cx="764398" cy="7643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59754-CBFB-42B6-AA60-6EF30B67FFC4}">
      <dsp:nvSpPr>
        <dsp:cNvPr id="0" name=""/>
        <dsp:cNvSpPr/>
      </dsp:nvSpPr>
      <dsp:spPr>
        <a:xfrm>
          <a:off x="1022971" y="3148011"/>
          <a:ext cx="443351" cy="44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399C6E-EF5D-4BCE-9D23-B92304AF56B9}">
      <dsp:nvSpPr>
        <dsp:cNvPr id="0" name=""/>
        <dsp:cNvSpPr/>
      </dsp:nvSpPr>
      <dsp:spPr>
        <a:xfrm>
          <a:off x="1806514" y="2910312"/>
          <a:ext cx="5491010" cy="1029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Unless defined and used with care, the programmer-defined types can make a program difficult to understand and modify.  Define the ADT first!  Then decide how to implement.</a:t>
          </a:r>
        </a:p>
      </dsp:txBody>
      <dsp:txXfrm>
        <a:off x="1806514" y="2910312"/>
        <a:ext cx="5491010" cy="1029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91DE0-431D-4244-89E9-14510D1BF78C}">
      <dsp:nvSpPr>
        <dsp:cNvPr id="0" name=""/>
        <dsp:cNvSpPr/>
      </dsp:nvSpPr>
      <dsp:spPr>
        <a:xfrm>
          <a:off x="0" y="564028"/>
          <a:ext cx="4038600" cy="115478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i="1" kern="1200" dirty="0"/>
            <a:t>The specification should be general enough to include features the user may need</a:t>
          </a:r>
        </a:p>
      </dsp:txBody>
      <dsp:txXfrm>
        <a:off x="56372" y="620400"/>
        <a:ext cx="3925856" cy="1042045"/>
      </dsp:txXfrm>
    </dsp:sp>
    <dsp:sp modelId="{D40BA12E-C3EB-164B-A013-241926166877}">
      <dsp:nvSpPr>
        <dsp:cNvPr id="0" name=""/>
        <dsp:cNvSpPr/>
      </dsp:nvSpPr>
      <dsp:spPr>
        <a:xfrm>
          <a:off x="0" y="1779298"/>
          <a:ext cx="4038600" cy="115478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i="1" kern="1200" dirty="0"/>
            <a:t>The specification should be restrictive enough to exclude features a user does not need</a:t>
          </a:r>
        </a:p>
      </dsp:txBody>
      <dsp:txXfrm>
        <a:off x="56372" y="1835670"/>
        <a:ext cx="3925856" cy="1042045"/>
      </dsp:txXfrm>
    </dsp:sp>
    <dsp:sp modelId="{46A8CE48-5C27-2749-AE4B-1C488A28F6B8}">
      <dsp:nvSpPr>
        <dsp:cNvPr id="0" name=""/>
        <dsp:cNvSpPr/>
      </dsp:nvSpPr>
      <dsp:spPr>
        <a:xfrm>
          <a:off x="0" y="2994568"/>
          <a:ext cx="4038600" cy="115478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These are clearly in conflict.  Finding the best compromise takes careful thought and practice.</a:t>
          </a:r>
          <a:endParaRPr lang="en-US" sz="2100" kern="1200" dirty="0"/>
        </a:p>
      </dsp:txBody>
      <dsp:txXfrm>
        <a:off x="56372" y="3050940"/>
        <a:ext cx="3925856" cy="10420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70DA3-0D8C-014D-9331-82C02C89C76D}">
      <dsp:nvSpPr>
        <dsp:cNvPr id="0" name=""/>
        <dsp:cNvSpPr/>
      </dsp:nvSpPr>
      <dsp:spPr>
        <a:xfrm>
          <a:off x="2022853" y="1215"/>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GB" sz="4200" kern="1200" dirty="0"/>
            <a:t>1</a:t>
          </a:r>
        </a:p>
      </dsp:txBody>
      <dsp:txXfrm>
        <a:off x="2166882" y="145244"/>
        <a:ext cx="695435" cy="695435"/>
      </dsp:txXfrm>
    </dsp:sp>
    <dsp:sp modelId="{0257AFC7-A772-6447-BDE5-2184574F6A79}">
      <dsp:nvSpPr>
        <dsp:cNvPr id="0" name=""/>
        <dsp:cNvSpPr/>
      </dsp:nvSpPr>
      <dsp:spPr>
        <a:xfrm rot="2160000">
          <a:off x="2975070" y="756233"/>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982537" y="799639"/>
        <a:ext cx="182450" cy="199157"/>
      </dsp:txXfrm>
    </dsp:sp>
    <dsp:sp modelId="{D282A35C-1B14-8246-A232-84B5FA418AFA}">
      <dsp:nvSpPr>
        <dsp:cNvPr id="0" name=""/>
        <dsp:cNvSpPr/>
      </dsp:nvSpPr>
      <dsp:spPr>
        <a:xfrm>
          <a:off x="3216374" y="868359"/>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GB" sz="4200" kern="1200" dirty="0"/>
            <a:t>2</a:t>
          </a:r>
        </a:p>
      </dsp:txBody>
      <dsp:txXfrm>
        <a:off x="3360403" y="1012388"/>
        <a:ext cx="695435" cy="695435"/>
      </dsp:txXfrm>
    </dsp:sp>
    <dsp:sp modelId="{80F0EC37-8EAE-E741-94F4-C626EC6F17A2}">
      <dsp:nvSpPr>
        <dsp:cNvPr id="0" name=""/>
        <dsp:cNvSpPr/>
      </dsp:nvSpPr>
      <dsp:spPr>
        <a:xfrm rot="6480000">
          <a:off x="3352136" y="1888659"/>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3403314" y="1917862"/>
        <a:ext cx="182450" cy="199157"/>
      </dsp:txXfrm>
    </dsp:sp>
    <dsp:sp modelId="{EC58A3E6-5DCE-CB4F-81BE-D2AA13E45055}">
      <dsp:nvSpPr>
        <dsp:cNvPr id="0" name=""/>
        <dsp:cNvSpPr/>
      </dsp:nvSpPr>
      <dsp:spPr>
        <a:xfrm>
          <a:off x="2760489" y="2271426"/>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GB" sz="4200" kern="1200" dirty="0"/>
            <a:t>3</a:t>
          </a:r>
        </a:p>
      </dsp:txBody>
      <dsp:txXfrm>
        <a:off x="2904518" y="2415455"/>
        <a:ext cx="695435" cy="695435"/>
      </dsp:txXfrm>
    </dsp:sp>
    <dsp:sp modelId="{764FBC45-031A-6249-98C5-08845E7A9CE3}">
      <dsp:nvSpPr>
        <dsp:cNvPr id="0" name=""/>
        <dsp:cNvSpPr/>
      </dsp:nvSpPr>
      <dsp:spPr>
        <a:xfrm rot="10800000">
          <a:off x="2391655" y="2597209"/>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2469848" y="2663595"/>
        <a:ext cx="182450" cy="199157"/>
      </dsp:txXfrm>
    </dsp:sp>
    <dsp:sp modelId="{70F349C8-9F01-054B-B35F-185D932679E2}">
      <dsp:nvSpPr>
        <dsp:cNvPr id="0" name=""/>
        <dsp:cNvSpPr/>
      </dsp:nvSpPr>
      <dsp:spPr>
        <a:xfrm>
          <a:off x="1285216" y="2271426"/>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GB" sz="4200" kern="1200" dirty="0"/>
            <a:t>4</a:t>
          </a:r>
        </a:p>
      </dsp:txBody>
      <dsp:txXfrm>
        <a:off x="1429245" y="2415455"/>
        <a:ext cx="695435" cy="695435"/>
      </dsp:txXfrm>
    </dsp:sp>
    <dsp:sp modelId="{E50AFA52-F78F-4749-8E42-186DCEF1A712}">
      <dsp:nvSpPr>
        <dsp:cNvPr id="0" name=""/>
        <dsp:cNvSpPr/>
      </dsp:nvSpPr>
      <dsp:spPr>
        <a:xfrm rot="15120000">
          <a:off x="1420979" y="1902690"/>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1472157" y="2006259"/>
        <a:ext cx="182450" cy="199157"/>
      </dsp:txXfrm>
    </dsp:sp>
    <dsp:sp modelId="{BB3ED0A3-D0A6-9B4F-934F-23442731C5FD}">
      <dsp:nvSpPr>
        <dsp:cNvPr id="0" name=""/>
        <dsp:cNvSpPr/>
      </dsp:nvSpPr>
      <dsp:spPr>
        <a:xfrm>
          <a:off x="829332" y="868359"/>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GB" sz="4200" kern="1200" dirty="0"/>
            <a:t>5</a:t>
          </a:r>
        </a:p>
      </dsp:txBody>
      <dsp:txXfrm>
        <a:off x="973361" y="1012388"/>
        <a:ext cx="695435" cy="695435"/>
      </dsp:txXfrm>
    </dsp:sp>
    <dsp:sp modelId="{59825A35-1CFB-E14E-ACA5-15902F3563BD}">
      <dsp:nvSpPr>
        <dsp:cNvPr id="0" name=""/>
        <dsp:cNvSpPr/>
      </dsp:nvSpPr>
      <dsp:spPr>
        <a:xfrm rot="19440000">
          <a:off x="1781550" y="764905"/>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1789017" y="854271"/>
        <a:ext cx="182450" cy="199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70DA3-0D8C-014D-9331-82C02C89C76D}">
      <dsp:nvSpPr>
        <dsp:cNvPr id="0" name=""/>
        <dsp:cNvSpPr/>
      </dsp:nvSpPr>
      <dsp:spPr>
        <a:xfrm>
          <a:off x="2022853" y="1215"/>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1</a:t>
          </a:r>
        </a:p>
      </dsp:txBody>
      <dsp:txXfrm>
        <a:off x="2166882" y="145244"/>
        <a:ext cx="695435" cy="695435"/>
      </dsp:txXfrm>
    </dsp:sp>
    <dsp:sp modelId="{0257AFC7-A772-6447-BDE5-2184574F6A79}">
      <dsp:nvSpPr>
        <dsp:cNvPr id="0" name=""/>
        <dsp:cNvSpPr/>
      </dsp:nvSpPr>
      <dsp:spPr>
        <a:xfrm rot="2160000">
          <a:off x="2975070" y="756233"/>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982537" y="799639"/>
        <a:ext cx="182450" cy="199157"/>
      </dsp:txXfrm>
    </dsp:sp>
    <dsp:sp modelId="{D282A35C-1B14-8246-A232-84B5FA418AFA}">
      <dsp:nvSpPr>
        <dsp:cNvPr id="0" name=""/>
        <dsp:cNvSpPr/>
      </dsp:nvSpPr>
      <dsp:spPr>
        <a:xfrm>
          <a:off x="3216374" y="868359"/>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2</a:t>
          </a:r>
        </a:p>
      </dsp:txBody>
      <dsp:txXfrm>
        <a:off x="3360403" y="1012388"/>
        <a:ext cx="695435" cy="695435"/>
      </dsp:txXfrm>
    </dsp:sp>
    <dsp:sp modelId="{80F0EC37-8EAE-E741-94F4-C626EC6F17A2}">
      <dsp:nvSpPr>
        <dsp:cNvPr id="0" name=""/>
        <dsp:cNvSpPr/>
      </dsp:nvSpPr>
      <dsp:spPr>
        <a:xfrm rot="6480000">
          <a:off x="3352136" y="1888659"/>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3403314" y="1917862"/>
        <a:ext cx="182450" cy="199157"/>
      </dsp:txXfrm>
    </dsp:sp>
    <dsp:sp modelId="{EC58A3E6-5DCE-CB4F-81BE-D2AA13E45055}">
      <dsp:nvSpPr>
        <dsp:cNvPr id="0" name=""/>
        <dsp:cNvSpPr/>
      </dsp:nvSpPr>
      <dsp:spPr>
        <a:xfrm>
          <a:off x="2760489" y="2271426"/>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3</a:t>
          </a:r>
        </a:p>
      </dsp:txBody>
      <dsp:txXfrm>
        <a:off x="2904518" y="2415455"/>
        <a:ext cx="695435" cy="695435"/>
      </dsp:txXfrm>
    </dsp:sp>
    <dsp:sp modelId="{764FBC45-031A-6249-98C5-08845E7A9CE3}">
      <dsp:nvSpPr>
        <dsp:cNvPr id="0" name=""/>
        <dsp:cNvSpPr/>
      </dsp:nvSpPr>
      <dsp:spPr>
        <a:xfrm rot="10800000">
          <a:off x="2391655" y="2597209"/>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2469848" y="2663595"/>
        <a:ext cx="182450" cy="199157"/>
      </dsp:txXfrm>
    </dsp:sp>
    <dsp:sp modelId="{70F349C8-9F01-054B-B35F-185D932679E2}">
      <dsp:nvSpPr>
        <dsp:cNvPr id="0" name=""/>
        <dsp:cNvSpPr/>
      </dsp:nvSpPr>
      <dsp:spPr>
        <a:xfrm>
          <a:off x="1285216" y="2271426"/>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empty</a:t>
          </a:r>
        </a:p>
      </dsp:txBody>
      <dsp:txXfrm>
        <a:off x="1429245" y="2415455"/>
        <a:ext cx="695435" cy="695435"/>
      </dsp:txXfrm>
    </dsp:sp>
    <dsp:sp modelId="{E50AFA52-F78F-4749-8E42-186DCEF1A712}">
      <dsp:nvSpPr>
        <dsp:cNvPr id="0" name=""/>
        <dsp:cNvSpPr/>
      </dsp:nvSpPr>
      <dsp:spPr>
        <a:xfrm rot="15120000">
          <a:off x="1420979" y="1902690"/>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1472157" y="2006259"/>
        <a:ext cx="182450" cy="199157"/>
      </dsp:txXfrm>
    </dsp:sp>
    <dsp:sp modelId="{BB3ED0A3-D0A6-9B4F-934F-23442731C5FD}">
      <dsp:nvSpPr>
        <dsp:cNvPr id="0" name=""/>
        <dsp:cNvSpPr/>
      </dsp:nvSpPr>
      <dsp:spPr>
        <a:xfrm>
          <a:off x="829332" y="868359"/>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empty</a:t>
          </a:r>
        </a:p>
      </dsp:txBody>
      <dsp:txXfrm>
        <a:off x="973361" y="1012388"/>
        <a:ext cx="695435" cy="695435"/>
      </dsp:txXfrm>
    </dsp:sp>
    <dsp:sp modelId="{59825A35-1CFB-E14E-ACA5-15902F3563BD}">
      <dsp:nvSpPr>
        <dsp:cNvPr id="0" name=""/>
        <dsp:cNvSpPr/>
      </dsp:nvSpPr>
      <dsp:spPr>
        <a:xfrm rot="19440000">
          <a:off x="1781550" y="764905"/>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1789017" y="854271"/>
        <a:ext cx="182450" cy="1991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91DE0-431D-4244-89E9-14510D1BF78C}">
      <dsp:nvSpPr>
        <dsp:cNvPr id="0" name=""/>
        <dsp:cNvSpPr/>
      </dsp:nvSpPr>
      <dsp:spPr>
        <a:xfrm>
          <a:off x="0" y="307933"/>
          <a:ext cx="4114800" cy="13197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i="1" kern="1200" dirty="0"/>
            <a:t>The specification should be general enough to include features the user may need</a:t>
          </a:r>
        </a:p>
      </dsp:txBody>
      <dsp:txXfrm>
        <a:off x="64425" y="372358"/>
        <a:ext cx="3985950" cy="1190909"/>
      </dsp:txXfrm>
    </dsp:sp>
    <dsp:sp modelId="{D40BA12E-C3EB-164B-A013-241926166877}">
      <dsp:nvSpPr>
        <dsp:cNvPr id="0" name=""/>
        <dsp:cNvSpPr/>
      </dsp:nvSpPr>
      <dsp:spPr>
        <a:xfrm>
          <a:off x="0" y="1696813"/>
          <a:ext cx="4114800" cy="13197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The specification should be restrictive enough to exclude features a user does not need</a:t>
          </a:r>
        </a:p>
      </dsp:txBody>
      <dsp:txXfrm>
        <a:off x="64425" y="1761238"/>
        <a:ext cx="3985950" cy="1190909"/>
      </dsp:txXfrm>
    </dsp:sp>
    <dsp:sp modelId="{F11C5D97-1AAB-B84B-9B6D-C5C48373AC02}">
      <dsp:nvSpPr>
        <dsp:cNvPr id="0" name=""/>
        <dsp:cNvSpPr/>
      </dsp:nvSpPr>
      <dsp:spPr>
        <a:xfrm>
          <a:off x="0" y="3085693"/>
          <a:ext cx="4114800" cy="13197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Share </a:t>
          </a:r>
          <a:r>
            <a:rPr lang="en-GB" sz="2400" b="1" i="1" kern="1200" dirty="0"/>
            <a:t>only</a:t>
          </a:r>
          <a:r>
            <a:rPr lang="en-GB" sz="2400" i="1" kern="1200" dirty="0"/>
            <a:t> information that </a:t>
          </a:r>
          <a:r>
            <a:rPr lang="en-GB" sz="2400" b="1" i="1" kern="1200" dirty="0"/>
            <a:t>needs</a:t>
          </a:r>
          <a:r>
            <a:rPr lang="en-GB" sz="2400" i="1" kern="1200" dirty="0"/>
            <a:t> to be shared</a:t>
          </a:r>
        </a:p>
      </dsp:txBody>
      <dsp:txXfrm>
        <a:off x="64425" y="3150118"/>
        <a:ext cx="3985950" cy="11909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9D7332B-1442-4F8C-A160-0D5EB57A24C0}" type="datetimeFigureOut">
              <a:rPr lang="en-AU" smtClean="0"/>
              <a:t>2/3/2022</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256F71-1FE9-4811-833E-31A9A4F69AB8}" type="slidenum">
              <a:rPr lang="en-AU" smtClean="0"/>
              <a:t>‹#›</a:t>
            </a:fld>
            <a:endParaRPr lang="en-AU"/>
          </a:p>
        </p:txBody>
      </p:sp>
    </p:spTree>
    <p:extLst>
      <p:ext uri="{BB962C8B-B14F-4D97-AF65-F5344CB8AC3E}">
        <p14:creationId xmlns:p14="http://schemas.microsoft.com/office/powerpoint/2010/main" val="22231700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744820-F59C-490B-A624-3CEFDFE2581B}" type="datetimeFigureOut">
              <a:rPr lang="en-AU" smtClean="0"/>
              <a:t>2/3/2022</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7FE650-C70C-4B1D-9166-83BB00854515}" type="slidenum">
              <a:rPr lang="en-AU" smtClean="0"/>
              <a:t>‹#›</a:t>
            </a:fld>
            <a:endParaRPr lang="en-AU"/>
          </a:p>
        </p:txBody>
      </p:sp>
    </p:spTree>
    <p:extLst>
      <p:ext uri="{BB962C8B-B14F-4D97-AF65-F5344CB8AC3E}">
        <p14:creationId xmlns:p14="http://schemas.microsoft.com/office/powerpoint/2010/main" val="3042034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1</a:t>
            </a:fld>
            <a:endParaRPr lang="en-AU" dirty="0"/>
          </a:p>
        </p:txBody>
      </p:sp>
    </p:spTree>
    <p:extLst>
      <p:ext uri="{BB962C8B-B14F-4D97-AF65-F5344CB8AC3E}">
        <p14:creationId xmlns:p14="http://schemas.microsoft.com/office/powerpoint/2010/main" val="1942097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x-none" sz="1200" dirty="0">
                <a:latin typeface="Lucida Grande" charset="0"/>
                <a:sym typeface="Lucida Grande" charset="0"/>
              </a:rPr>
              <a:t>Benefits: No ADT to design and build. Drawbacks: every time we do something with the array, we have to put a check around the access. What happens if we extend the array size or are working with dynamic arrays? More importantly, everyone who works with it has to treat it the same way - there is no abstraction.</a:t>
            </a:r>
          </a:p>
          <a:p>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14</a:t>
            </a:fld>
            <a:endParaRPr lang="en-AU"/>
          </a:p>
        </p:txBody>
      </p:sp>
    </p:spTree>
    <p:extLst>
      <p:ext uri="{BB962C8B-B14F-4D97-AF65-F5344CB8AC3E}">
        <p14:creationId xmlns:p14="http://schemas.microsoft.com/office/powerpoint/2010/main" val="4208063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x-none" sz="1200" dirty="0">
                <a:latin typeface="Lucida Grande" charset="0"/>
                <a:sym typeface="Lucida Grande" charset="0"/>
              </a:rPr>
              <a:t>Need to have an array inside the ADT that no-one else can access. We need to intercept all calls to the array and map them into the range 0..(n-1). We can use the % in division with remainder operator to achieve this. Why can we use </a:t>
            </a:r>
            <a:r>
              <a:rPr lang="en-US" altLang="x-none" sz="1200" dirty="0" err="1">
                <a:latin typeface="Lucida Grande" charset="0"/>
                <a:sym typeface="Lucida Grande" charset="0"/>
              </a:rPr>
              <a:t>int</a:t>
            </a:r>
            <a:r>
              <a:rPr lang="en-US" altLang="x-none" sz="1200" dirty="0">
                <a:latin typeface="Lucida Grande" charset="0"/>
                <a:sym typeface="Lucida Grande" charset="0"/>
              </a:rPr>
              <a:t>? Because arrays must be integer multiples. So we need to be able to create an array (arbitrary size or fixed, will we be able to expand it?), put things into (% n), get things out of it (%n). Do we need to provide a size? </a:t>
            </a:r>
          </a:p>
          <a:p>
            <a:pPr eaLnBrk="1" hangingPunct="1"/>
            <a:r>
              <a:rPr lang="en-US" altLang="x-none" sz="1200" dirty="0">
                <a:latin typeface="Lucida Grande" charset="0"/>
                <a:sym typeface="Lucida Grande" charset="0"/>
              </a:rPr>
              <a:t>Are we providing it as something you add things to, one after the other, or can you put things into an arbitrary location?</a:t>
            </a:r>
          </a:p>
          <a:p>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15</a:t>
            </a:fld>
            <a:endParaRPr lang="en-AU"/>
          </a:p>
        </p:txBody>
      </p:sp>
    </p:spTree>
    <p:extLst>
      <p:ext uri="{BB962C8B-B14F-4D97-AF65-F5344CB8AC3E}">
        <p14:creationId xmlns:p14="http://schemas.microsoft.com/office/powerpoint/2010/main" val="827699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private values break the abstraction by revealing how the information will be stored</a:t>
            </a:r>
          </a:p>
        </p:txBody>
      </p:sp>
      <p:sp>
        <p:nvSpPr>
          <p:cNvPr id="4" name="Slide Number Placeholder 3"/>
          <p:cNvSpPr>
            <a:spLocks noGrp="1"/>
          </p:cNvSpPr>
          <p:nvPr>
            <p:ph type="sldNum" sz="quarter" idx="5"/>
          </p:nvPr>
        </p:nvSpPr>
        <p:spPr/>
        <p:txBody>
          <a:bodyPr/>
          <a:lstStyle/>
          <a:p>
            <a:fld id="{477FE650-C70C-4B1D-9166-83BB00854515}" type="slidenum">
              <a:rPr lang="en-AU" smtClean="0"/>
              <a:t>18</a:t>
            </a:fld>
            <a:endParaRPr lang="en-AU"/>
          </a:p>
        </p:txBody>
      </p:sp>
    </p:spTree>
    <p:extLst>
      <p:ext uri="{BB962C8B-B14F-4D97-AF65-F5344CB8AC3E}">
        <p14:creationId xmlns:p14="http://schemas.microsoft.com/office/powerpoint/2010/main" val="4045341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from empty</a:t>
            </a:r>
            <a:r>
              <a:rPr lang="en-US" baseline="0" dirty="0"/>
              <a:t> queue</a:t>
            </a:r>
          </a:p>
          <a:p>
            <a:r>
              <a:rPr lang="en-US" baseline="0" dirty="0"/>
              <a:t>Add more than </a:t>
            </a:r>
            <a:r>
              <a:rPr lang="en-US" baseline="0" dirty="0" err="1"/>
              <a:t>maxSize</a:t>
            </a:r>
            <a:endParaRPr lang="en-US" baseline="0" dirty="0"/>
          </a:p>
          <a:p>
            <a:r>
              <a:rPr lang="en-US" baseline="0" dirty="0"/>
              <a:t>Add a double</a:t>
            </a:r>
          </a:p>
          <a:p>
            <a:r>
              <a:rPr lang="en-US" baseline="0" dirty="0"/>
              <a:t>Get element out of bound</a:t>
            </a: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20</a:t>
            </a:fld>
            <a:endParaRPr lang="en-AU"/>
          </a:p>
        </p:txBody>
      </p:sp>
    </p:spTree>
    <p:extLst>
      <p:ext uri="{BB962C8B-B14F-4D97-AF65-F5344CB8AC3E}">
        <p14:creationId xmlns:p14="http://schemas.microsoft.com/office/powerpoint/2010/main" val="501726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Save as</a:t>
            </a:r>
            <a:r>
              <a:rPr lang="en-US" baseline="0" dirty="0"/>
              <a:t> a PowerPoint Show and upload to your MyUni course.</a:t>
            </a:r>
          </a:p>
          <a:p>
            <a:endParaRPr lang="en-US" sz="1400" b="1" i="1" baseline="0" dirty="0"/>
          </a:p>
          <a:p>
            <a:r>
              <a:rPr lang="en-US" sz="1400" b="1" i="1" baseline="0" dirty="0"/>
              <a:t>Before you upload the PPS customise slides and indicate where students will find them.</a:t>
            </a:r>
            <a:endParaRPr lang="en-US" sz="1400" b="1" i="1"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22</a:t>
            </a:fld>
            <a:endParaRPr lang="en-AU"/>
          </a:p>
        </p:txBody>
      </p:sp>
    </p:spTree>
    <p:extLst>
      <p:ext uri="{BB962C8B-B14F-4D97-AF65-F5344CB8AC3E}">
        <p14:creationId xmlns:p14="http://schemas.microsoft.com/office/powerpoint/2010/main" val="3125792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change the </a:t>
            </a:r>
            <a:r>
              <a:rPr lang="en-US" baseline="0" dirty="0" err="1"/>
              <a:t>behaviour</a:t>
            </a:r>
            <a:r>
              <a:rPr lang="en-US" baseline="0" dirty="0"/>
              <a:t> of the function without letting the users of my class know</a:t>
            </a:r>
          </a:p>
          <a:p>
            <a:endParaRPr lang="en-US" baseline="0" dirty="0"/>
          </a:p>
          <a:p>
            <a:r>
              <a:rPr lang="en-US" baseline="0" dirty="0"/>
              <a:t>20min</a:t>
            </a: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23</a:t>
            </a:fld>
            <a:endParaRPr lang="en-AU"/>
          </a:p>
        </p:txBody>
      </p:sp>
    </p:spTree>
    <p:extLst>
      <p:ext uri="{BB962C8B-B14F-4D97-AF65-F5344CB8AC3E}">
        <p14:creationId xmlns:p14="http://schemas.microsoft.com/office/powerpoint/2010/main" val="20471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data type consists of a collection of values together with a set of basic</a:t>
            </a:r>
            <a:r>
              <a:rPr lang="en-US" baseline="0" dirty="0"/>
              <a:t> operations defined on those values</a:t>
            </a: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2</a:t>
            </a:fld>
            <a:endParaRPr lang="en-AU"/>
          </a:p>
        </p:txBody>
      </p:sp>
    </p:spTree>
    <p:extLst>
      <p:ext uri="{BB962C8B-B14F-4D97-AF65-F5344CB8AC3E}">
        <p14:creationId xmlns:p14="http://schemas.microsoft.com/office/powerpoint/2010/main" val="185726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Peter Griffin </a:t>
            </a:r>
            <a:r>
              <a:rPr lang="en-AU" dirty="0"/>
              <a:t>(</a:t>
            </a:r>
            <a:r>
              <a:rPr lang="en-AU" dirty="0" err="1"/>
              <a:t>publicdomainpictures.net</a:t>
            </a:r>
            <a:r>
              <a:rPr lang="en-AU" dirty="0"/>
              <a:t>) https://</a:t>
            </a:r>
            <a:r>
              <a:rPr lang="en-AU" dirty="0" err="1"/>
              <a:t>www.needpix.com</a:t>
            </a:r>
            <a:r>
              <a:rPr lang="en-AU" dirty="0"/>
              <a:t>/photo/1319775/people-line-check-in-queue-check-in-free-pictures-free-photos-free-images-royalty-free</a:t>
            </a:r>
            <a:endParaRPr lang="en-US" dirty="0"/>
          </a:p>
        </p:txBody>
      </p:sp>
      <p:sp>
        <p:nvSpPr>
          <p:cNvPr id="4" name="Slide Number Placeholder 3"/>
          <p:cNvSpPr>
            <a:spLocks noGrp="1"/>
          </p:cNvSpPr>
          <p:nvPr>
            <p:ph type="sldNum" sz="quarter" idx="5"/>
          </p:nvPr>
        </p:nvSpPr>
        <p:spPr/>
        <p:txBody>
          <a:bodyPr/>
          <a:lstStyle/>
          <a:p>
            <a:fld id="{477FE650-C70C-4B1D-9166-83BB00854515}" type="slidenum">
              <a:rPr lang="en-AU" smtClean="0"/>
              <a:t>3</a:t>
            </a:fld>
            <a:endParaRPr lang="en-AU"/>
          </a:p>
        </p:txBody>
      </p:sp>
    </p:spTree>
    <p:extLst>
      <p:ext uri="{BB962C8B-B14F-4D97-AF65-F5344CB8AC3E}">
        <p14:creationId xmlns:p14="http://schemas.microsoft.com/office/powerpoint/2010/main" val="924584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4</a:t>
            </a:fld>
            <a:endParaRPr lang="en-AU"/>
          </a:p>
        </p:txBody>
      </p:sp>
    </p:spTree>
    <p:extLst>
      <p:ext uri="{BB962C8B-B14F-4D97-AF65-F5344CB8AC3E}">
        <p14:creationId xmlns:p14="http://schemas.microsoft.com/office/powerpoint/2010/main" val="283808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into</a:t>
            </a:r>
            <a:r>
              <a:rPr lang="en-US" baseline="0" dirty="0"/>
              <a:t> how we can make an ADT from a class.</a:t>
            </a:r>
            <a:endParaRPr lang="en-US" dirty="0"/>
          </a:p>
          <a:p>
            <a:endParaRPr lang="en-US" dirty="0"/>
          </a:p>
          <a:p>
            <a:r>
              <a:rPr lang="en-US" dirty="0"/>
              <a:t>15min</a:t>
            </a:r>
          </a:p>
        </p:txBody>
      </p:sp>
      <p:sp>
        <p:nvSpPr>
          <p:cNvPr id="4" name="Slide Number Placeholder 3"/>
          <p:cNvSpPr>
            <a:spLocks noGrp="1"/>
          </p:cNvSpPr>
          <p:nvPr>
            <p:ph type="sldNum" sz="quarter" idx="10"/>
          </p:nvPr>
        </p:nvSpPr>
        <p:spPr/>
        <p:txBody>
          <a:bodyPr/>
          <a:lstStyle/>
          <a:p>
            <a:fld id="{477FE650-C70C-4B1D-9166-83BB00854515}" type="slidenum">
              <a:rPr lang="en-AU" smtClean="0"/>
              <a:t>5</a:t>
            </a:fld>
            <a:endParaRPr lang="en-AU"/>
          </a:p>
        </p:txBody>
      </p:sp>
    </p:spTree>
    <p:extLst>
      <p:ext uri="{BB962C8B-B14F-4D97-AF65-F5344CB8AC3E}">
        <p14:creationId xmlns:p14="http://schemas.microsoft.com/office/powerpoint/2010/main" val="413456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x-none" sz="1200" dirty="0">
                <a:latin typeface="Lucida Grande" charset="0"/>
                <a:sym typeface="Lucida Grande" charset="0"/>
              </a:rPr>
              <a:t>Vector uses bounds checking on the at function to stop you making bounds access errors. </a:t>
            </a:r>
          </a:p>
          <a:p>
            <a:pPr eaLnBrk="1" hangingPunct="1"/>
            <a:endParaRPr lang="en-US" altLang="x-none" sz="1200" dirty="0">
              <a:latin typeface="Lucida Grande" charset="0"/>
              <a:sym typeface="Lucida Grande" charset="0"/>
            </a:endParaRPr>
          </a:p>
          <a:p>
            <a:pPr eaLnBrk="1" hangingPunct="1"/>
            <a:r>
              <a:rPr lang="en-US" altLang="x-none" sz="1200" dirty="0">
                <a:latin typeface="Lucida Grande" charset="0"/>
                <a:sym typeface="Lucida Grande" charset="0"/>
              </a:rPr>
              <a:t>You could easily implement a Vector as an array, if you wanted to, as long as you did the checking on the access. Note that Vector allows [] for compatibility and this is just as bad in Vector as it was in array.</a:t>
            </a:r>
          </a:p>
          <a:p>
            <a:endParaRPr lang="en-US" dirty="0"/>
          </a:p>
          <a:p>
            <a:r>
              <a:rPr lang="en-US" dirty="0"/>
              <a:t>Advantage to knowing implementation is you can make some judgement on the efficiency (memory used, </a:t>
            </a:r>
            <a:r>
              <a:rPr lang="en-US" dirty="0" err="1"/>
              <a:t>etc</a:t>
            </a:r>
            <a:r>
              <a:rPr lang="en-US" dirty="0"/>
              <a:t>)</a:t>
            </a:r>
          </a:p>
        </p:txBody>
      </p:sp>
      <p:sp>
        <p:nvSpPr>
          <p:cNvPr id="4" name="Slide Number Placeholder 3"/>
          <p:cNvSpPr>
            <a:spLocks noGrp="1"/>
          </p:cNvSpPr>
          <p:nvPr>
            <p:ph type="sldNum" sz="quarter" idx="10"/>
          </p:nvPr>
        </p:nvSpPr>
        <p:spPr/>
        <p:txBody>
          <a:bodyPr/>
          <a:lstStyle/>
          <a:p>
            <a:fld id="{477FE650-C70C-4B1D-9166-83BB00854515}" type="slidenum">
              <a:rPr lang="en-AU" smtClean="0"/>
              <a:t>7</a:t>
            </a:fld>
            <a:endParaRPr lang="en-AU"/>
          </a:p>
        </p:txBody>
      </p:sp>
    </p:spTree>
    <p:extLst>
      <p:ext uri="{BB962C8B-B14F-4D97-AF65-F5344CB8AC3E}">
        <p14:creationId xmlns:p14="http://schemas.microsoft.com/office/powerpoint/2010/main" val="4027744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35min</a:t>
            </a:r>
          </a:p>
        </p:txBody>
      </p:sp>
      <p:sp>
        <p:nvSpPr>
          <p:cNvPr id="4" name="Slide Number Placeholder 3"/>
          <p:cNvSpPr>
            <a:spLocks noGrp="1"/>
          </p:cNvSpPr>
          <p:nvPr>
            <p:ph type="sldNum" sz="quarter" idx="10"/>
          </p:nvPr>
        </p:nvSpPr>
        <p:spPr/>
        <p:txBody>
          <a:bodyPr/>
          <a:lstStyle/>
          <a:p>
            <a:fld id="{477FE650-C70C-4B1D-9166-83BB00854515}" type="slidenum">
              <a:rPr lang="en-AU" smtClean="0"/>
              <a:t>8</a:t>
            </a:fld>
            <a:endParaRPr lang="en-AU"/>
          </a:p>
        </p:txBody>
      </p:sp>
    </p:spTree>
    <p:extLst>
      <p:ext uri="{BB962C8B-B14F-4D97-AF65-F5344CB8AC3E}">
        <p14:creationId xmlns:p14="http://schemas.microsoft.com/office/powerpoint/2010/main" val="183056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abstraction?</a:t>
            </a:r>
            <a:r>
              <a:rPr lang="en-US" baseline="0" dirty="0"/>
              <a:t> </a:t>
            </a:r>
          </a:p>
          <a:p>
            <a:r>
              <a:rPr lang="en-US" baseline="0" dirty="0"/>
              <a:t>You don’t need to know the mother’s name of your bus driver to catch the bus</a:t>
            </a: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10</a:t>
            </a:fld>
            <a:endParaRPr lang="en-AU"/>
          </a:p>
        </p:txBody>
      </p:sp>
    </p:spTree>
    <p:extLst>
      <p:ext uri="{BB962C8B-B14F-4D97-AF65-F5344CB8AC3E}">
        <p14:creationId xmlns:p14="http://schemas.microsoft.com/office/powerpoint/2010/main" val="162954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not need to know any</a:t>
            </a:r>
            <a:r>
              <a:rPr lang="en-US" baseline="0" dirty="0"/>
              <a:t> details about your implementation in order to write the main function</a:t>
            </a: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12</a:t>
            </a:fld>
            <a:endParaRPr lang="en-AU"/>
          </a:p>
        </p:txBody>
      </p:sp>
    </p:spTree>
    <p:extLst>
      <p:ext uri="{BB962C8B-B14F-4D97-AF65-F5344CB8AC3E}">
        <p14:creationId xmlns:p14="http://schemas.microsoft.com/office/powerpoint/2010/main" val="28321175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120080" y="4941169"/>
            <a:ext cx="7772400" cy="720080"/>
          </a:xfrm>
        </p:spPr>
        <p:txBody>
          <a:bodyPr>
            <a:normAutofit/>
          </a:bodyPr>
          <a:lstStyle>
            <a:lvl1pPr algn="r">
              <a:defRPr sz="3400">
                <a:solidFill>
                  <a:srgbClr val="0060A8"/>
                </a:solidFill>
                <a:latin typeface="Georgia" pitchFamily="18" charset="0"/>
              </a:defRPr>
            </a:lvl1pPr>
          </a:lstStyle>
          <a:p>
            <a:r>
              <a:rPr lang="en-AU"/>
              <a:t>Click to edit Master title style</a:t>
            </a:r>
            <a:endParaRPr lang="en-AU" dirty="0"/>
          </a:p>
        </p:txBody>
      </p:sp>
      <p:sp>
        <p:nvSpPr>
          <p:cNvPr id="3" name="Subtitle 2"/>
          <p:cNvSpPr>
            <a:spLocks noGrp="1"/>
          </p:cNvSpPr>
          <p:nvPr>
            <p:ph type="subTitle" idx="1"/>
          </p:nvPr>
        </p:nvSpPr>
        <p:spPr>
          <a:xfrm>
            <a:off x="2488232" y="4534272"/>
            <a:ext cx="6400800" cy="406896"/>
          </a:xfrm>
        </p:spPr>
        <p:txBody>
          <a:bodyPr>
            <a:normAutofit/>
          </a:bodyPr>
          <a:lstStyle>
            <a:lvl1pPr marL="0" indent="0" algn="r">
              <a:buNone/>
              <a:defRPr sz="1600">
                <a:solidFill>
                  <a:srgbClr val="808285"/>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a:t>
            </a:fld>
            <a:endParaRPr lang="en-AU"/>
          </a:p>
        </p:txBody>
      </p:sp>
      <p:cxnSp>
        <p:nvCxnSpPr>
          <p:cNvPr id="7" name="Straight Connector 6"/>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AU"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a:t>
            </a:fld>
            <a:endParaRPr lang="en-AU"/>
          </a:p>
        </p:txBody>
      </p:sp>
      <p:cxnSp>
        <p:nvCxnSpPr>
          <p:cNvPr id="7" name="Straight Connector 6"/>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11"/>
          </p:nvPr>
        </p:nvSpPr>
        <p:spPr/>
        <p:txBody>
          <a:bodyPr/>
          <a:lstStyle/>
          <a:p>
            <a:r>
              <a:rPr lang="en-AU" dirty="0"/>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a:t>
            </a:fld>
            <a:endParaRPr lang="en-AU" dirty="0"/>
          </a:p>
        </p:txBody>
      </p:sp>
      <p:cxnSp>
        <p:nvCxnSpPr>
          <p:cNvPr id="10" name="Straight Connector 9"/>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ampus-background.jpg"/>
          <p:cNvPicPr>
            <a:picLocks noChangeAspect="1"/>
          </p:cNvPicPr>
          <p:nvPr userDrawn="1"/>
        </p:nvPicPr>
        <p:blipFill>
          <a:blip r:embed="rId2" cstate="print"/>
          <a:stretch>
            <a:fillRect/>
          </a:stretch>
        </p:blipFill>
        <p:spPr>
          <a:xfrm>
            <a:off x="0" y="0"/>
            <a:ext cx="9144000" cy="6885384"/>
          </a:xfrm>
          <a:prstGeom prst="rect">
            <a:avLst/>
          </a:prstGeom>
        </p:spPr>
      </p:pic>
      <p:sp>
        <p:nvSpPr>
          <p:cNvPr id="2" name="Title 1"/>
          <p:cNvSpPr>
            <a:spLocks noGrp="1"/>
          </p:cNvSpPr>
          <p:nvPr>
            <p:ph type="title"/>
          </p:nvPr>
        </p:nvSpPr>
        <p:spPr>
          <a:xfrm>
            <a:off x="722313" y="4406900"/>
            <a:ext cx="7772400" cy="1362075"/>
          </a:xfrm>
        </p:spPr>
        <p:txBody>
          <a:bodyPr anchor="t"/>
          <a:lstStyle>
            <a:lvl1pPr algn="r">
              <a:defRPr sz="4000" b="0" cap="none" baseline="0">
                <a:solidFill>
                  <a:schemeClr val="bg1"/>
                </a:solidFill>
              </a:defRPr>
            </a:lvl1pPr>
          </a:lstStyle>
          <a:p>
            <a:r>
              <a:rPr lang="en-AU"/>
              <a:t>Click to edit Master title style</a:t>
            </a:r>
            <a:endParaRPr lang="en-AU"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2000">
                <a:solidFill>
                  <a:schemeClr val="bg1">
                    <a:lumMod val="8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pic>
        <p:nvPicPr>
          <p:cNvPr id="9" name="Picture 8" descr="UoA_logo_vert_cmyk_midbg.png"/>
          <p:cNvPicPr/>
          <p:nvPr userDrawn="1"/>
        </p:nvPicPr>
        <p:blipFill>
          <a:blip r:embed="rId3" cstate="screen"/>
          <a:stretch>
            <a:fillRect/>
          </a:stretch>
        </p:blipFill>
        <p:spPr>
          <a:xfrm>
            <a:off x="310772" y="318199"/>
            <a:ext cx="1107584" cy="82127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Content Placeholder 2"/>
          <p:cNvSpPr>
            <a:spLocks noGrp="1"/>
          </p:cNvSpPr>
          <p:nvPr>
            <p:ph sz="half" idx="1"/>
          </p:nvPr>
        </p:nvSpPr>
        <p:spPr>
          <a:xfrm>
            <a:off x="457200" y="1412776"/>
            <a:ext cx="4038600" cy="4713387"/>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Content Placeholder 3"/>
          <p:cNvSpPr>
            <a:spLocks noGrp="1"/>
          </p:cNvSpPr>
          <p:nvPr>
            <p:ph sz="half" idx="2"/>
          </p:nvPr>
        </p:nvSpPr>
        <p:spPr>
          <a:xfrm>
            <a:off x="4648200" y="1412776"/>
            <a:ext cx="4038600" cy="4713387"/>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6" name="Footer Placeholder 5"/>
          <p:cNvSpPr>
            <a:spLocks noGrp="1"/>
          </p:cNvSpPr>
          <p:nvPr>
            <p:ph type="ftr" sz="quarter" idx="11"/>
          </p:nvPr>
        </p:nvSpPr>
        <p:spPr/>
        <p:txBody>
          <a:bodyPr/>
          <a:lstStyle/>
          <a:p>
            <a:r>
              <a:rPr lang="en-AU"/>
              <a:t>University of Adelaide</a:t>
            </a:r>
          </a:p>
        </p:txBody>
      </p:sp>
      <p:sp>
        <p:nvSpPr>
          <p:cNvPr id="7" name="Slide Number Placeholder 6"/>
          <p:cNvSpPr>
            <a:spLocks noGrp="1"/>
          </p:cNvSpPr>
          <p:nvPr>
            <p:ph type="sldNum" sz="quarter" idx="12"/>
          </p:nvPr>
        </p:nvSpPr>
        <p:spPr/>
        <p:txBody>
          <a:bodyPr/>
          <a:lstStyle/>
          <a:p>
            <a:fld id="{7E8AFECB-488C-4862-A863-69DB259C81CD}" type="slidenum">
              <a:rPr lang="en-AU" smtClean="0"/>
              <a:t>‹#›</a:t>
            </a:fld>
            <a:endParaRPr lang="en-AU"/>
          </a:p>
        </p:txBody>
      </p:sp>
      <p:cxnSp>
        <p:nvCxnSpPr>
          <p:cNvPr id="8" name="Straight Connector 7"/>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AU"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8" name="Footer Placeholder 7"/>
          <p:cNvSpPr>
            <a:spLocks noGrp="1"/>
          </p:cNvSpPr>
          <p:nvPr>
            <p:ph type="ftr" sz="quarter" idx="11"/>
          </p:nvPr>
        </p:nvSpPr>
        <p:spPr/>
        <p:txBody>
          <a:bodyPr/>
          <a:lstStyle/>
          <a:p>
            <a:r>
              <a:rPr lang="en-AU"/>
              <a:t>University of Adelaide</a:t>
            </a:r>
          </a:p>
        </p:txBody>
      </p:sp>
      <p:sp>
        <p:nvSpPr>
          <p:cNvPr id="9" name="Slide Number Placeholder 8"/>
          <p:cNvSpPr>
            <a:spLocks noGrp="1"/>
          </p:cNvSpPr>
          <p:nvPr>
            <p:ph type="sldNum" sz="quarter" idx="12"/>
          </p:nvPr>
        </p:nvSpPr>
        <p:spPr/>
        <p:txBody>
          <a:bodyPr/>
          <a:lstStyle/>
          <a:p>
            <a:fld id="{7E8AFECB-488C-4862-A863-69DB259C81CD}" type="slidenum">
              <a:rPr lang="en-AU" smtClean="0"/>
              <a:t>‹#›</a:t>
            </a:fld>
            <a:endParaRPr lang="en-AU"/>
          </a:p>
        </p:txBody>
      </p:sp>
      <p:cxnSp>
        <p:nvCxnSpPr>
          <p:cNvPr id="10" name="Straight Connector 9"/>
          <p:cNvCxnSpPr/>
          <p:nvPr userDrawn="1"/>
        </p:nvCxnSpPr>
        <p:spPr>
          <a:xfrm>
            <a:off x="467544" y="6453336"/>
            <a:ext cx="828092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4" name="Footer Placeholder 3"/>
          <p:cNvSpPr>
            <a:spLocks noGrp="1"/>
          </p:cNvSpPr>
          <p:nvPr>
            <p:ph type="ftr" sz="quarter" idx="11"/>
          </p:nvPr>
        </p:nvSpPr>
        <p:spPr/>
        <p:txBody>
          <a:bodyPr/>
          <a:lstStyle/>
          <a:p>
            <a:r>
              <a:rPr lang="en-AU" dirty="0"/>
              <a:t>University of Adelaide</a:t>
            </a:r>
          </a:p>
        </p:txBody>
      </p:sp>
      <p:sp>
        <p:nvSpPr>
          <p:cNvPr id="5" name="Slide Number Placeholder 4"/>
          <p:cNvSpPr>
            <a:spLocks noGrp="1"/>
          </p:cNvSpPr>
          <p:nvPr>
            <p:ph type="sldNum" sz="quarter" idx="12"/>
          </p:nvPr>
        </p:nvSpPr>
        <p:spPr/>
        <p:txBody>
          <a:bodyPr/>
          <a:lstStyle/>
          <a:p>
            <a:fld id="{7E8AFECB-488C-4862-A863-69DB259C81CD}" type="slidenum">
              <a:rPr lang="en-AU" smtClean="0"/>
              <a:t>‹#›</a:t>
            </a:fld>
            <a:endParaRPr lang="en-AU"/>
          </a:p>
        </p:txBody>
      </p:sp>
      <p:cxnSp>
        <p:nvCxnSpPr>
          <p:cNvPr id="6" name="Straight Connector 5"/>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a:t>University of Adelaide</a:t>
            </a:r>
          </a:p>
        </p:txBody>
      </p:sp>
      <p:sp>
        <p:nvSpPr>
          <p:cNvPr id="4" name="Slide Number Placeholder 3"/>
          <p:cNvSpPr>
            <a:spLocks noGrp="1"/>
          </p:cNvSpPr>
          <p:nvPr>
            <p:ph type="sldNum" sz="quarter" idx="12"/>
          </p:nvPr>
        </p:nvSpPr>
        <p:spPr/>
        <p:txBody>
          <a:bodyPr/>
          <a:lstStyle/>
          <a:p>
            <a:fld id="{7E8AFECB-488C-4862-A863-69DB259C81CD}" type="slidenum">
              <a:rPr lang="en-AU" smtClean="0"/>
              <a:t>‹#›</a:t>
            </a:fld>
            <a:endParaRPr lang="en-AU"/>
          </a:p>
        </p:txBody>
      </p:sp>
      <p:cxnSp>
        <p:nvCxnSpPr>
          <p:cNvPr id="5" name="Straight Connector 4"/>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0"/>
            </a:lvl1pPr>
          </a:lstStyle>
          <a:p>
            <a:r>
              <a:rPr lang="en-AU"/>
              <a:t>Click to edit Master title style</a:t>
            </a:r>
            <a:endParaRPr lang="en-AU" dirty="0"/>
          </a:p>
        </p:txBody>
      </p:sp>
      <p:sp>
        <p:nvSpPr>
          <p:cNvPr id="3" name="Content Placehold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6" name="Footer Placeholder 5"/>
          <p:cNvSpPr>
            <a:spLocks noGrp="1"/>
          </p:cNvSpPr>
          <p:nvPr>
            <p:ph type="ftr" sz="quarter" idx="11"/>
          </p:nvPr>
        </p:nvSpPr>
        <p:spPr/>
        <p:txBody>
          <a:bodyPr/>
          <a:lstStyle/>
          <a:p>
            <a:r>
              <a:rPr lang="en-AU"/>
              <a:t>University of Adelaide</a:t>
            </a:r>
          </a:p>
        </p:txBody>
      </p:sp>
      <p:sp>
        <p:nvSpPr>
          <p:cNvPr id="7" name="Slide Number Placeholder 6"/>
          <p:cNvSpPr>
            <a:spLocks noGrp="1"/>
          </p:cNvSpPr>
          <p:nvPr>
            <p:ph type="sldNum" sz="quarter" idx="12"/>
          </p:nvPr>
        </p:nvSpPr>
        <p:spPr/>
        <p:txBody>
          <a:bodyPr/>
          <a:lstStyle/>
          <a:p>
            <a:fld id="{7E8AFECB-488C-4862-A863-69DB259C81CD}" type="slidenum">
              <a:rPr lang="en-AU" smtClean="0"/>
              <a:t>‹#›</a:t>
            </a:fld>
            <a:endParaRPr lang="en-AU"/>
          </a:p>
        </p:txBody>
      </p:sp>
      <p:cxnSp>
        <p:nvCxnSpPr>
          <p:cNvPr id="8" name="Straight Connector 7"/>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0"/>
            </a:lvl1pPr>
          </a:lstStyle>
          <a:p>
            <a:r>
              <a:rPr lang="en-AU"/>
              <a:t>Click to edit Master title style</a:t>
            </a:r>
            <a:endParaRPr lang="en-AU"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7" name="Slide Number Placeholder 6"/>
          <p:cNvSpPr>
            <a:spLocks noGrp="1"/>
          </p:cNvSpPr>
          <p:nvPr>
            <p:ph type="sldNum" sz="quarter" idx="12"/>
          </p:nvPr>
        </p:nvSpPr>
        <p:spPr/>
        <p:txBody>
          <a:bodyPr/>
          <a:lstStyle/>
          <a:p>
            <a:fld id="{7E8AFECB-488C-4862-A863-69DB259C81CD}" type="slidenum">
              <a:rPr lang="en-AU" smtClean="0"/>
              <a:t>‹#›</a:t>
            </a:fld>
            <a:endParaRPr lang="en-AU"/>
          </a:p>
        </p:txBody>
      </p:sp>
      <p:sp>
        <p:nvSpPr>
          <p:cNvPr id="8" name="Footer Placeholder 4"/>
          <p:cNvSpPr>
            <a:spLocks noGrp="1"/>
          </p:cNvSpPr>
          <p:nvPr>
            <p:ph type="ftr" sz="quarter" idx="11"/>
          </p:nvPr>
        </p:nvSpPr>
        <p:spPr>
          <a:xfrm>
            <a:off x="467544" y="6448251"/>
            <a:ext cx="2895600" cy="365125"/>
          </a:xfrm>
        </p:spPr>
        <p:txBody>
          <a:bodyPr/>
          <a:lstStyle/>
          <a:p>
            <a:r>
              <a:rPr lang="en-AU"/>
              <a:t>University of Adelaide</a:t>
            </a:r>
          </a:p>
        </p:txBody>
      </p:sp>
      <p:cxnSp>
        <p:nvCxnSpPr>
          <p:cNvPr id="9" name="Straight Connector 8"/>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332656"/>
            <a:ext cx="8229600" cy="850106"/>
          </a:xfrm>
          <a:prstGeom prst="rect">
            <a:avLst/>
          </a:prstGeom>
        </p:spPr>
        <p:txBody>
          <a:bodyPr vert="horz" lIns="91440" tIns="45720" rIns="91440" bIns="45720" rtlCol="0" anchor="ctr">
            <a:normAutofit/>
          </a:bodyPr>
          <a:lstStyle/>
          <a:p>
            <a:r>
              <a:rPr lang="en-AU"/>
              <a:t>Click to edit Master title style</a:t>
            </a:r>
            <a:endParaRPr lang="en-AU" dirty="0"/>
          </a:p>
        </p:txBody>
      </p:sp>
      <p:sp>
        <p:nvSpPr>
          <p:cNvPr id="3" name="Text Placeholder 2"/>
          <p:cNvSpPr>
            <a:spLocks noGrp="1"/>
          </p:cNvSpPr>
          <p:nvPr>
            <p:ph type="body" idx="1"/>
          </p:nvPr>
        </p:nvSpPr>
        <p:spPr>
          <a:xfrm>
            <a:off x="457200" y="1412776"/>
            <a:ext cx="8229600" cy="4713387"/>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3"/>
          </p:nvPr>
        </p:nvSpPr>
        <p:spPr>
          <a:xfrm>
            <a:off x="467544" y="6448251"/>
            <a:ext cx="2895600" cy="365125"/>
          </a:xfrm>
          <a:prstGeom prst="rect">
            <a:avLst/>
          </a:prstGeom>
        </p:spPr>
        <p:txBody>
          <a:bodyPr vert="horz" lIns="91440" tIns="45720" rIns="91440" bIns="45720" rtlCol="0" anchor="ctr"/>
          <a:lstStyle>
            <a:lvl1pPr algn="l">
              <a:defRPr sz="1100">
                <a:solidFill>
                  <a:schemeClr val="tx1">
                    <a:tint val="75000"/>
                  </a:schemeClr>
                </a:solidFill>
                <a:latin typeface="Georgia" pitchFamily="18" charset="0"/>
              </a:defRPr>
            </a:lvl1pPr>
          </a:lstStyle>
          <a:p>
            <a:r>
              <a:rPr lang="en-AU" dirty="0"/>
              <a:t>University of Adelaide</a:t>
            </a:r>
          </a:p>
        </p:txBody>
      </p:sp>
      <p:sp>
        <p:nvSpPr>
          <p:cNvPr id="6" name="Slide Number Placeholder 5"/>
          <p:cNvSpPr>
            <a:spLocks noGrp="1"/>
          </p:cNvSpPr>
          <p:nvPr>
            <p:ph type="sldNum" sz="quarter" idx="4"/>
          </p:nvPr>
        </p:nvSpPr>
        <p:spPr>
          <a:xfrm>
            <a:off x="6553200" y="6448251"/>
            <a:ext cx="2133600" cy="365125"/>
          </a:xfrm>
          <a:prstGeom prst="rect">
            <a:avLst/>
          </a:prstGeom>
        </p:spPr>
        <p:txBody>
          <a:bodyPr vert="horz" lIns="91440" tIns="45720" rIns="91440" bIns="45720" rtlCol="0" anchor="ctr"/>
          <a:lstStyle>
            <a:lvl1pPr algn="r">
              <a:defRPr sz="1100">
                <a:solidFill>
                  <a:srgbClr val="808285"/>
                </a:solidFill>
                <a:latin typeface="Georgia" pitchFamily="18" charset="0"/>
              </a:defRPr>
            </a:lvl1pPr>
          </a:lstStyle>
          <a:p>
            <a:fld id="{95078D05-E1F1-4281-8199-8B61E9D73635}" type="slidenum">
              <a:rPr lang="en-AU" smtClean="0"/>
              <a:pPr/>
              <a:t>‹#›</a:t>
            </a:fld>
            <a:endParaRPr lang="en-A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spcBef>
          <a:spcPct val="0"/>
        </a:spcBef>
        <a:buNone/>
        <a:defRPr sz="3600" kern="1200">
          <a:solidFill>
            <a:srgbClr val="0060A8"/>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cplusplus.com/reference/queue/queu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cplusplus.com/reference/vector/vecto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www.cplusplus.com/reference/array/arra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4869161"/>
            <a:ext cx="8964488" cy="1440159"/>
          </a:xfrm>
        </p:spPr>
        <p:txBody>
          <a:bodyPr>
            <a:normAutofit/>
          </a:bodyPr>
          <a:lstStyle/>
          <a:p>
            <a:r>
              <a:rPr lang="en-AU" sz="2700" dirty="0"/>
              <a:t>COMP SCI 1103/2103 Algorithm Design &amp; Data Structure</a:t>
            </a:r>
            <a:r>
              <a:rPr lang="en-AU" dirty="0"/>
              <a:t> </a:t>
            </a:r>
            <a:br>
              <a:rPr lang="en-AU" dirty="0"/>
            </a:br>
            <a:r>
              <a:rPr lang="en-AU" sz="2200" dirty="0"/>
              <a:t>Abstract Data Types</a:t>
            </a:r>
          </a:p>
        </p:txBody>
      </p:sp>
      <p:sp>
        <p:nvSpPr>
          <p:cNvPr id="3" name="Subtitle 2"/>
          <p:cNvSpPr>
            <a:spLocks noGrp="1"/>
          </p:cNvSpPr>
          <p:nvPr>
            <p:ph type="subTitle" idx="1"/>
          </p:nvPr>
        </p:nvSpPr>
        <p:spPr>
          <a:xfrm>
            <a:off x="2488232" y="4606280"/>
            <a:ext cx="6400800" cy="478904"/>
          </a:xfrm>
        </p:spPr>
        <p:txBody>
          <a:bodyPr>
            <a:normAutofit/>
          </a:bodyPr>
          <a:lstStyle/>
          <a:p>
            <a:r>
              <a:rPr lang="en-US" sz="2400" dirty="0"/>
              <a:t>School of Computer Science</a:t>
            </a:r>
            <a:endParaRPr lang="en-AU" sz="1800" b="1" dirty="0">
              <a:solidFill>
                <a:schemeClr val="tx1"/>
              </a:solidFill>
              <a:latin typeface="Arial"/>
              <a:cs typeface="Arial"/>
            </a:endParaRPr>
          </a:p>
        </p:txBody>
      </p:sp>
    </p:spTree>
    <p:extLst>
      <p:ext uri="{BB962C8B-B14F-4D97-AF65-F5344CB8AC3E}">
        <p14:creationId xmlns:p14="http://schemas.microsoft.com/office/powerpoint/2010/main" val="34425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OOP for Abstraction</a:t>
            </a:r>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10</a:t>
            </a:fld>
            <a:endParaRPr lang="en-AU"/>
          </a:p>
        </p:txBody>
      </p:sp>
      <p:grpSp>
        <p:nvGrpSpPr>
          <p:cNvPr id="7" name="Group 3"/>
          <p:cNvGrpSpPr>
            <a:grpSpLocks/>
          </p:cNvGrpSpPr>
          <p:nvPr/>
        </p:nvGrpSpPr>
        <p:grpSpPr bwMode="auto">
          <a:xfrm>
            <a:off x="4068924" y="1354659"/>
            <a:ext cx="4968552" cy="4680520"/>
            <a:chOff x="0" y="0"/>
            <a:chExt cx="3808" cy="3440"/>
          </a:xfrm>
        </p:grpSpPr>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l="4012" r="4123"/>
            <a:stretch>
              <a:fillRect/>
            </a:stretch>
          </p:blipFill>
          <p:spPr bwMode="auto">
            <a:xfrm>
              <a:off x="56" y="243"/>
              <a:ext cx="3704" cy="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08" cy="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Content Placeholder 2">
            <a:extLst>
              <a:ext uri="{FF2B5EF4-FFF2-40B4-BE49-F238E27FC236}">
                <a16:creationId xmlns:a16="http://schemas.microsoft.com/office/drawing/2014/main" id="{36F8E1D4-F277-214E-97B3-AA7B7BD8EA0B}"/>
              </a:ext>
            </a:extLst>
          </p:cNvPr>
          <p:cNvSpPr txBox="1">
            <a:spLocks/>
          </p:cNvSpPr>
          <p:nvPr/>
        </p:nvSpPr>
        <p:spPr>
          <a:xfrm>
            <a:off x="0" y="2348880"/>
            <a:ext cx="4141991" cy="237626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Designing for Abstraction in OOP:</a:t>
            </a:r>
          </a:p>
          <a:p>
            <a:pPr lvl="1"/>
            <a:r>
              <a:rPr lang="en-US" dirty="0"/>
              <a:t>Make all member variables private</a:t>
            </a:r>
          </a:p>
          <a:p>
            <a:pPr lvl="1"/>
            <a:r>
              <a:rPr lang="en-US" dirty="0"/>
              <a:t>Make the basic operations public and specify how to use them</a:t>
            </a:r>
          </a:p>
          <a:p>
            <a:pPr lvl="1"/>
            <a:r>
              <a:rPr lang="en-US" dirty="0"/>
              <a:t>Make any helping functions private </a:t>
            </a:r>
          </a:p>
          <a:p>
            <a:endParaRPr lang="en-US" dirty="0"/>
          </a:p>
        </p:txBody>
      </p:sp>
    </p:spTree>
    <p:extLst>
      <p:ext uri="{BB962C8B-B14F-4D97-AF65-F5344CB8AC3E}">
        <p14:creationId xmlns:p14="http://schemas.microsoft.com/office/powerpoint/2010/main" val="15013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Interfaces</a:t>
            </a:r>
            <a:endParaRPr lang="en-US" dirty="0"/>
          </a:p>
        </p:txBody>
      </p:sp>
      <p:sp>
        <p:nvSpPr>
          <p:cNvPr id="3" name="Content Placeholder 2"/>
          <p:cNvSpPr>
            <a:spLocks noGrp="1"/>
          </p:cNvSpPr>
          <p:nvPr>
            <p:ph sz="half" idx="1"/>
          </p:nvPr>
        </p:nvSpPr>
        <p:spPr>
          <a:xfrm>
            <a:off x="457200" y="1412776"/>
            <a:ext cx="8229600" cy="4713387"/>
          </a:xfrm>
        </p:spPr>
        <p:txBody>
          <a:bodyPr>
            <a:normAutofit/>
          </a:bodyPr>
          <a:lstStyle/>
          <a:p>
            <a:r>
              <a:rPr lang="x-none" altLang="en-US" dirty="0"/>
              <a:t>The set of public member functions in our class, along with a description of what they do, make up the </a:t>
            </a:r>
            <a:r>
              <a:rPr lang="x-none" altLang="en-US" i="1" dirty="0"/>
              <a:t>interface</a:t>
            </a:r>
            <a:r>
              <a:rPr lang="x-none" altLang="en-US" dirty="0"/>
              <a:t> of the ADT.</a:t>
            </a:r>
          </a:p>
          <a:p>
            <a:r>
              <a:rPr lang="x-none" altLang="en-US" dirty="0"/>
              <a:t>This should be all that someone needs to know to use your </a:t>
            </a:r>
            <a:r>
              <a:rPr lang="x-none" altLang="en-US"/>
              <a:t>ADT.</a:t>
            </a:r>
            <a:endParaRPr lang="en-AU" altLang="en-US" dirty="0"/>
          </a:p>
          <a:p>
            <a:r>
              <a:rPr lang="en-AU" altLang="en-US" dirty="0"/>
              <a:t>This is what is visible in the library documentation (vector, array, etc)</a:t>
            </a:r>
            <a:endParaRPr lang="x-none" altLang="en-US" dirty="0"/>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11</a:t>
            </a:fld>
            <a:endParaRPr lang="en-AU"/>
          </a:p>
        </p:txBody>
      </p:sp>
    </p:spTree>
    <p:extLst>
      <p:ext uri="{BB962C8B-B14F-4D97-AF65-F5344CB8AC3E}">
        <p14:creationId xmlns:p14="http://schemas.microsoft.com/office/powerpoint/2010/main" val="2052033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Implementation</a:t>
            </a:r>
            <a:endParaRPr lang="en-US" dirty="0"/>
          </a:p>
        </p:txBody>
      </p:sp>
      <p:sp>
        <p:nvSpPr>
          <p:cNvPr id="3" name="Content Placeholder 2"/>
          <p:cNvSpPr>
            <a:spLocks noGrp="1"/>
          </p:cNvSpPr>
          <p:nvPr>
            <p:ph sz="half" idx="1"/>
          </p:nvPr>
        </p:nvSpPr>
        <p:spPr>
          <a:xfrm>
            <a:off x="457200" y="1412776"/>
            <a:ext cx="8229600" cy="4713387"/>
          </a:xfrm>
        </p:spPr>
        <p:txBody>
          <a:bodyPr/>
          <a:lstStyle/>
          <a:p>
            <a:r>
              <a:rPr lang="x-none" altLang="en-US" dirty="0"/>
              <a:t>The implementation of the ADT </a:t>
            </a:r>
            <a:r>
              <a:rPr lang="en-US" altLang="en-US" dirty="0"/>
              <a:t>tells how this interface is realized as C++ code, including</a:t>
            </a:r>
            <a:r>
              <a:rPr lang="x-none" altLang="en-US" dirty="0"/>
              <a:t>:</a:t>
            </a:r>
          </a:p>
          <a:p>
            <a:pPr marL="933450" lvl="1" indent="-342900"/>
            <a:r>
              <a:rPr lang="x-none" altLang="en-US" dirty="0"/>
              <a:t>definitions of public functions</a:t>
            </a:r>
          </a:p>
          <a:p>
            <a:pPr marL="933450" lvl="1" indent="-342900"/>
            <a:r>
              <a:rPr lang="x-none" altLang="en-US" dirty="0"/>
              <a:t>any private or public variables</a:t>
            </a:r>
          </a:p>
          <a:p>
            <a:pPr marL="933450" lvl="1" indent="-342900"/>
            <a:r>
              <a:rPr lang="x-none" altLang="en-US" dirty="0"/>
              <a:t>any private </a:t>
            </a:r>
            <a:r>
              <a:rPr lang="ja-JP" altLang="en-US" dirty="0">
                <a:latin typeface="Arial" charset="0"/>
              </a:rPr>
              <a:t>‘</a:t>
            </a:r>
            <a:r>
              <a:rPr lang="en-US" altLang="x-none" dirty="0"/>
              <a:t>helper</a:t>
            </a:r>
            <a:r>
              <a:rPr lang="ja-JP" altLang="en-US" dirty="0">
                <a:latin typeface="Arial" charset="0"/>
              </a:rPr>
              <a:t>’</a:t>
            </a:r>
            <a:r>
              <a:rPr lang="en-US" altLang="x-none" dirty="0"/>
              <a:t> functions</a:t>
            </a:r>
          </a:p>
          <a:p>
            <a:pPr marL="933450" lvl="1" indent="-342900"/>
            <a:endParaRPr lang="x-none" altLang="en-US" dirty="0"/>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12</a:t>
            </a:fld>
            <a:endParaRPr lang="en-AU"/>
          </a:p>
        </p:txBody>
      </p:sp>
    </p:spTree>
    <p:extLst>
      <p:ext uri="{BB962C8B-B14F-4D97-AF65-F5344CB8AC3E}">
        <p14:creationId xmlns:p14="http://schemas.microsoft.com/office/powerpoint/2010/main" val="7319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ADTs and Black Boxes</a:t>
            </a:r>
            <a:endParaRPr lang="en-US" dirty="0"/>
          </a:p>
        </p:txBody>
      </p:sp>
      <p:sp>
        <p:nvSpPr>
          <p:cNvPr id="3" name="Content Placeholder 2"/>
          <p:cNvSpPr>
            <a:spLocks noGrp="1"/>
          </p:cNvSpPr>
          <p:nvPr>
            <p:ph sz="half" idx="1"/>
          </p:nvPr>
        </p:nvSpPr>
        <p:spPr>
          <a:xfrm>
            <a:off x="457200" y="1412776"/>
            <a:ext cx="8229600" cy="4713387"/>
          </a:xfrm>
        </p:spPr>
        <p:txBody>
          <a:bodyPr/>
          <a:lstStyle/>
          <a:p>
            <a:r>
              <a:rPr lang="x-none" altLang="en-US" dirty="0"/>
              <a:t>From a design point of view, the implementation of an ADT is like a Black Box - you can</a:t>
            </a:r>
            <a:r>
              <a:rPr lang="ja-JP" altLang="en-US" dirty="0">
                <a:latin typeface="Arial" charset="0"/>
              </a:rPr>
              <a:t>’</a:t>
            </a:r>
            <a:r>
              <a:rPr lang="en-US" altLang="x-none" dirty="0"/>
              <a:t>t see inside it.</a:t>
            </a:r>
          </a:p>
          <a:p>
            <a:r>
              <a:rPr lang="x-none" altLang="en-US" dirty="0"/>
              <a:t>All a programmer can see is your interface.</a:t>
            </a:r>
          </a:p>
          <a:p>
            <a:r>
              <a:rPr lang="x-none" altLang="en-US" dirty="0"/>
              <a:t>A </a:t>
            </a:r>
            <a:r>
              <a:rPr lang="x-none" altLang="en-US"/>
              <a:t>programmer shouldn</a:t>
            </a:r>
            <a:r>
              <a:rPr lang="en-AU" altLang="en-US" dirty="0">
                <a:latin typeface="Arial" charset="0"/>
              </a:rPr>
              <a:t>’</a:t>
            </a:r>
            <a:r>
              <a:rPr lang="en-US" altLang="x-none" dirty="0"/>
              <a:t>t NEED to know about the implementation to make the ADT work.</a:t>
            </a:r>
          </a:p>
          <a:p>
            <a:pPr marL="933450" lvl="1" indent="-342900"/>
            <a:r>
              <a:rPr lang="x-none" altLang="en-US" dirty="0"/>
              <a:t>Do you know how std::string or </a:t>
            </a:r>
            <a:r>
              <a:rPr lang="ja-JP" altLang="en-US" dirty="0">
                <a:latin typeface="Arial" charset="0"/>
              </a:rPr>
              <a:t>‘</a:t>
            </a:r>
            <a:r>
              <a:rPr lang="en-US" altLang="x-none" dirty="0"/>
              <a:t>+</a:t>
            </a:r>
            <a:r>
              <a:rPr lang="ja-JP" altLang="en-US" dirty="0">
                <a:latin typeface="Arial" charset="0"/>
              </a:rPr>
              <a:t>’</a:t>
            </a:r>
            <a:r>
              <a:rPr lang="en-US" altLang="x-none" dirty="0"/>
              <a:t> are implemented?</a:t>
            </a:r>
          </a:p>
          <a:p>
            <a:r>
              <a:rPr lang="x-none" altLang="en-US" dirty="0"/>
              <a:t>This is also known as </a:t>
            </a:r>
            <a:r>
              <a:rPr lang="x-none" altLang="en-US" i="1" dirty="0"/>
              <a:t>information hiding</a:t>
            </a:r>
            <a:r>
              <a:rPr lang="x-none" altLang="en-US" dirty="0"/>
              <a:t>.</a:t>
            </a:r>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13</a:t>
            </a:fld>
            <a:endParaRPr lang="en-AU"/>
          </a:p>
        </p:txBody>
      </p:sp>
    </p:spTree>
    <p:extLst>
      <p:ext uri="{BB962C8B-B14F-4D97-AF65-F5344CB8AC3E}">
        <p14:creationId xmlns:p14="http://schemas.microsoft.com/office/powerpoint/2010/main" val="1821181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Example</a:t>
            </a:r>
          </a:p>
        </p:txBody>
      </p:sp>
      <p:sp>
        <p:nvSpPr>
          <p:cNvPr id="3" name="Content Placeholder 2"/>
          <p:cNvSpPr>
            <a:spLocks noGrp="1"/>
          </p:cNvSpPr>
          <p:nvPr>
            <p:ph sz="half" idx="1"/>
          </p:nvPr>
        </p:nvSpPr>
        <p:spPr>
          <a:xfrm>
            <a:off x="457200" y="1412776"/>
            <a:ext cx="5338936" cy="4713387"/>
          </a:xfrm>
        </p:spPr>
        <p:txBody>
          <a:bodyPr>
            <a:normAutofit fontScale="92500"/>
          </a:bodyPr>
          <a:lstStyle/>
          <a:p>
            <a:r>
              <a:rPr lang="en-US" altLang="x-none" dirty="0"/>
              <a:t>Let’s model a buffer for storing a video stream</a:t>
            </a:r>
          </a:p>
          <a:p>
            <a:r>
              <a:rPr lang="en-US" altLang="x-none" dirty="0"/>
              <a:t>We could use a queue, but what is different about a video stream compared to a queue at a bank, or a queue of processes?</a:t>
            </a:r>
          </a:p>
          <a:p>
            <a:r>
              <a:rPr lang="en-US" altLang="x-none" dirty="0"/>
              <a:t>We can model this as a circular queue</a:t>
            </a:r>
          </a:p>
          <a:p>
            <a:pPr marL="0" indent="0">
              <a:buNone/>
            </a:pPr>
            <a:endParaRPr lang="en-US" altLang="x-none" dirty="0"/>
          </a:p>
          <a:p>
            <a:r>
              <a:rPr lang="en-US" altLang="x-none" dirty="0"/>
              <a:t>We can do this in arrays, without any extra ADTs.</a:t>
            </a:r>
          </a:p>
          <a:p>
            <a:r>
              <a:rPr lang="en-US" altLang="x-none" dirty="0"/>
              <a:t>What are the benefits and drawbacks of this approach?</a:t>
            </a:r>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14</a:t>
            </a:fld>
            <a:endParaRPr lang="en-AU"/>
          </a:p>
        </p:txBody>
      </p:sp>
      <p:graphicFrame>
        <p:nvGraphicFramePr>
          <p:cNvPr id="7" name="Diagram 6">
            <a:extLst>
              <a:ext uri="{FF2B5EF4-FFF2-40B4-BE49-F238E27FC236}">
                <a16:creationId xmlns:a16="http://schemas.microsoft.com/office/drawing/2014/main" id="{BF0C7F7A-9084-FE41-9444-194BB9B92333}"/>
              </a:ext>
            </a:extLst>
          </p:cNvPr>
          <p:cNvGraphicFramePr/>
          <p:nvPr>
            <p:extLst>
              <p:ext uri="{D42A27DB-BD31-4B8C-83A1-F6EECF244321}">
                <p14:modId xmlns:p14="http://schemas.microsoft.com/office/powerpoint/2010/main" val="2988455349"/>
              </p:ext>
            </p:extLst>
          </p:nvPr>
        </p:nvGraphicFramePr>
        <p:xfrm>
          <a:off x="4932040" y="1800932"/>
          <a:ext cx="5029200" cy="3256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5977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The Circular Queue ADT</a:t>
            </a:r>
            <a:endParaRPr lang="en-US" dirty="0"/>
          </a:p>
        </p:txBody>
      </p:sp>
      <p:sp>
        <p:nvSpPr>
          <p:cNvPr id="4" name="Content Placeholder 3"/>
          <p:cNvSpPr>
            <a:spLocks noGrp="1"/>
          </p:cNvSpPr>
          <p:nvPr>
            <p:ph sz="half" idx="2"/>
          </p:nvPr>
        </p:nvSpPr>
        <p:spPr>
          <a:xfrm>
            <a:off x="467544" y="1412776"/>
            <a:ext cx="4104456" cy="4713387"/>
          </a:xfrm>
        </p:spPr>
        <p:txBody>
          <a:bodyPr>
            <a:normAutofit/>
          </a:bodyPr>
          <a:lstStyle/>
          <a:p>
            <a:pPr marL="342900" lvl="1" indent="-342900">
              <a:buFont typeface="Arial" pitchFamily="34" charset="0"/>
              <a:buChar char="•"/>
            </a:pPr>
            <a:r>
              <a:rPr lang="x-none" altLang="en-US" dirty="0"/>
              <a:t>Let</a:t>
            </a:r>
            <a:r>
              <a:rPr lang="ja-JP" altLang="en-US" dirty="0">
                <a:latin typeface="Arial" charset="0"/>
              </a:rPr>
              <a:t>’</a:t>
            </a:r>
            <a:r>
              <a:rPr lang="en-US" altLang="x-none" dirty="0"/>
              <a:t>s design and build a circular queue class together.</a:t>
            </a:r>
          </a:p>
          <a:p>
            <a:pPr lvl="1"/>
            <a:r>
              <a:rPr lang="en-AU" altLang="en-US" dirty="0">
                <a:solidFill>
                  <a:prstClr val="black"/>
                </a:solidFill>
              </a:rPr>
              <a:t>Add (adds to </a:t>
            </a:r>
            <a:r>
              <a:rPr lang="en-AU" altLang="en-US" b="1" i="1" dirty="0">
                <a:solidFill>
                  <a:prstClr val="black"/>
                </a:solidFill>
              </a:rPr>
              <a:t>end</a:t>
            </a:r>
            <a:r>
              <a:rPr lang="en-AU" altLang="en-US" dirty="0">
                <a:solidFill>
                  <a:prstClr val="black"/>
                </a:solidFill>
              </a:rPr>
              <a:t> of queue) </a:t>
            </a:r>
            <a:r>
              <a:rPr lang="x-none" altLang="en-US">
                <a:solidFill>
                  <a:prstClr val="black"/>
                </a:solidFill>
              </a:rPr>
              <a:t>as we keep inserting elements, we </a:t>
            </a:r>
            <a:r>
              <a:rPr lang="en-US" altLang="x-none" dirty="0">
                <a:solidFill>
                  <a:prstClr val="black"/>
                </a:solidFill>
              </a:rPr>
              <a:t>“</a:t>
            </a:r>
            <a:r>
              <a:rPr lang="x-none" altLang="en-US">
                <a:solidFill>
                  <a:prstClr val="black"/>
                </a:solidFill>
              </a:rPr>
              <a:t>wrap around</a:t>
            </a:r>
            <a:r>
              <a:rPr lang="en-US" altLang="x-none" dirty="0">
                <a:solidFill>
                  <a:prstClr val="black"/>
                </a:solidFill>
              </a:rPr>
              <a:t>”</a:t>
            </a:r>
            <a:r>
              <a:rPr lang="x-none" altLang="en-US">
                <a:solidFill>
                  <a:prstClr val="black"/>
                </a:solidFill>
              </a:rPr>
              <a:t> to the beginning of the </a:t>
            </a:r>
            <a:r>
              <a:rPr lang="en-AU" altLang="en-US" dirty="0">
                <a:solidFill>
                  <a:prstClr val="black"/>
                </a:solidFill>
              </a:rPr>
              <a:t>queue</a:t>
            </a:r>
          </a:p>
          <a:p>
            <a:pPr lvl="1"/>
            <a:r>
              <a:rPr lang="en-AU" altLang="en-US" dirty="0">
                <a:solidFill>
                  <a:prstClr val="black"/>
                </a:solidFill>
              </a:rPr>
              <a:t>Remove (removes the next frame in the queue) </a:t>
            </a:r>
          </a:p>
          <a:p>
            <a:pPr lvl="1"/>
            <a:r>
              <a:rPr lang="en-AU" altLang="en-US" dirty="0">
                <a:solidFill>
                  <a:prstClr val="black"/>
                </a:solidFill>
              </a:rPr>
              <a:t>If the queue is full we overwrite the oldest value</a:t>
            </a:r>
          </a:p>
          <a:p>
            <a:pPr lvl="1"/>
            <a:r>
              <a:rPr lang="en-AU" altLang="en-US" dirty="0">
                <a:solidFill>
                  <a:prstClr val="black"/>
                </a:solidFill>
              </a:rPr>
              <a:t>Allow the user to specify the capacity of the queue</a:t>
            </a:r>
          </a:p>
          <a:p>
            <a:pPr lvl="1"/>
            <a:endParaRPr lang="en-AU" altLang="en-US" dirty="0">
              <a:solidFill>
                <a:prstClr val="black"/>
              </a:solidFill>
            </a:endParaRPr>
          </a:p>
          <a:p>
            <a:pPr lvl="1"/>
            <a:endParaRPr lang="x-none" altLang="en-US" dirty="0">
              <a:solidFill>
                <a:prstClr val="black"/>
              </a:solidFill>
            </a:endParaRPr>
          </a:p>
          <a:p>
            <a:pPr marL="342900" lvl="1" indent="-342900">
              <a:buFont typeface="Arial" pitchFamily="34" charset="0"/>
              <a:buChar char="•"/>
            </a:pPr>
            <a:endParaRPr lang="en-US" altLang="x-none" dirty="0"/>
          </a:p>
          <a:p>
            <a:pPr lvl="1"/>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15</a:t>
            </a:fld>
            <a:endParaRPr lang="en-AU"/>
          </a:p>
        </p:txBody>
      </p:sp>
      <p:graphicFrame>
        <p:nvGraphicFramePr>
          <p:cNvPr id="3" name="Diagram 2">
            <a:extLst>
              <a:ext uri="{FF2B5EF4-FFF2-40B4-BE49-F238E27FC236}">
                <a16:creationId xmlns:a16="http://schemas.microsoft.com/office/drawing/2014/main" id="{FA0389CC-8C5C-F24E-A42B-D92AD498F3A6}"/>
              </a:ext>
            </a:extLst>
          </p:cNvPr>
          <p:cNvGraphicFramePr/>
          <p:nvPr>
            <p:extLst>
              <p:ext uri="{D42A27DB-BD31-4B8C-83A1-F6EECF244321}">
                <p14:modId xmlns:p14="http://schemas.microsoft.com/office/powerpoint/2010/main" val="152318962"/>
              </p:ext>
            </p:extLst>
          </p:nvPr>
        </p:nvGraphicFramePr>
        <p:xfrm>
          <a:off x="4283968" y="1800932"/>
          <a:ext cx="5029200" cy="3256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9914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47CC-315E-E84E-95C6-EFD64D6ADFAE}"/>
              </a:ext>
            </a:extLst>
          </p:cNvPr>
          <p:cNvSpPr>
            <a:spLocks noGrp="1"/>
          </p:cNvSpPr>
          <p:nvPr>
            <p:ph type="title"/>
          </p:nvPr>
        </p:nvSpPr>
        <p:spPr/>
        <p:txBody>
          <a:bodyPr/>
          <a:lstStyle/>
          <a:p>
            <a:r>
              <a:rPr lang="en-US" dirty="0"/>
              <a:t>Abstract Data Type – Circular Queue</a:t>
            </a:r>
          </a:p>
        </p:txBody>
      </p:sp>
      <p:sp>
        <p:nvSpPr>
          <p:cNvPr id="3" name="Content Placeholder 2">
            <a:extLst>
              <a:ext uri="{FF2B5EF4-FFF2-40B4-BE49-F238E27FC236}">
                <a16:creationId xmlns:a16="http://schemas.microsoft.com/office/drawing/2014/main" id="{E83D1B38-2423-0F4D-8D67-1E1129922A2A}"/>
              </a:ext>
            </a:extLst>
          </p:cNvPr>
          <p:cNvSpPr>
            <a:spLocks noGrp="1"/>
          </p:cNvSpPr>
          <p:nvPr>
            <p:ph sz="half" idx="1"/>
          </p:nvPr>
        </p:nvSpPr>
        <p:spPr>
          <a:xfrm>
            <a:off x="4637858" y="1458812"/>
            <a:ext cx="4257698" cy="4713387"/>
          </a:xfrm>
        </p:spPr>
        <p:txBody>
          <a:bodyPr/>
          <a:lstStyle/>
          <a:p>
            <a:pPr marL="0" indent="0">
              <a:buNone/>
            </a:pPr>
            <a:r>
              <a:rPr lang="en-US" dirty="0"/>
              <a:t>Mapping ADT to our problem</a:t>
            </a:r>
          </a:p>
          <a:p>
            <a:pPr marL="0" indent="0">
              <a:buNone/>
            </a:pPr>
            <a:endParaRPr lang="en-US" dirty="0"/>
          </a:p>
          <a:p>
            <a:r>
              <a:rPr lang="en-US" i="1" dirty="0"/>
              <a:t>create</a:t>
            </a:r>
          </a:p>
          <a:p>
            <a:pPr lvl="1"/>
            <a:r>
              <a:rPr lang="en-US" dirty="0"/>
              <a:t>? How many frames</a:t>
            </a:r>
          </a:p>
          <a:p>
            <a:r>
              <a:rPr lang="en-US" i="1" dirty="0"/>
              <a:t>add</a:t>
            </a:r>
          </a:p>
          <a:p>
            <a:pPr lvl="1"/>
            <a:r>
              <a:rPr lang="en-US" dirty="0"/>
              <a:t>? New frame</a:t>
            </a:r>
          </a:p>
          <a:p>
            <a:r>
              <a:rPr lang="en-US" i="1" dirty="0"/>
              <a:t>remove</a:t>
            </a:r>
          </a:p>
          <a:p>
            <a:pPr lvl="1"/>
            <a:r>
              <a:rPr lang="en-US" dirty="0"/>
              <a:t>? Return and remove the oldest frame</a:t>
            </a:r>
          </a:p>
          <a:p>
            <a:pPr lvl="1"/>
            <a:endParaRPr lang="en-US" dirty="0"/>
          </a:p>
          <a:p>
            <a:pPr lvl="1"/>
            <a:endParaRPr lang="en-US" dirty="0"/>
          </a:p>
        </p:txBody>
      </p:sp>
      <p:sp>
        <p:nvSpPr>
          <p:cNvPr id="4" name="Content Placeholder 3">
            <a:extLst>
              <a:ext uri="{FF2B5EF4-FFF2-40B4-BE49-F238E27FC236}">
                <a16:creationId xmlns:a16="http://schemas.microsoft.com/office/drawing/2014/main" id="{DC2C19EE-EF64-A54A-8979-65D2455AA52D}"/>
              </a:ext>
            </a:extLst>
          </p:cNvPr>
          <p:cNvSpPr>
            <a:spLocks noGrp="1"/>
          </p:cNvSpPr>
          <p:nvPr>
            <p:ph sz="half" idx="2"/>
          </p:nvPr>
        </p:nvSpPr>
        <p:spPr>
          <a:xfrm>
            <a:off x="467544" y="1458811"/>
            <a:ext cx="4038600" cy="4713387"/>
          </a:xfrm>
        </p:spPr>
        <p:txBody>
          <a:bodyPr/>
          <a:lstStyle/>
          <a:p>
            <a:pPr marL="0" indent="0">
              <a:buNone/>
            </a:pPr>
            <a:r>
              <a:rPr lang="en-US" dirty="0"/>
              <a:t>    The Abstract Data Type</a:t>
            </a:r>
          </a:p>
          <a:p>
            <a:pPr marL="0" indent="0">
              <a:buNone/>
            </a:pPr>
            <a:endParaRPr lang="en-US" dirty="0"/>
          </a:p>
          <a:p>
            <a:r>
              <a:rPr lang="en-US" i="1" dirty="0"/>
              <a:t>create</a:t>
            </a:r>
          </a:p>
          <a:p>
            <a:pPr lvl="1"/>
            <a:r>
              <a:rPr lang="en-US" dirty="0"/>
              <a:t>capacity</a:t>
            </a:r>
          </a:p>
          <a:p>
            <a:r>
              <a:rPr lang="en-US" i="1" dirty="0"/>
              <a:t>add</a:t>
            </a:r>
          </a:p>
          <a:p>
            <a:pPr lvl="1"/>
            <a:r>
              <a:rPr lang="en-US" dirty="0"/>
              <a:t>element to insert into queue</a:t>
            </a:r>
          </a:p>
          <a:p>
            <a:r>
              <a:rPr lang="en-US" i="1" dirty="0"/>
              <a:t>remove</a:t>
            </a:r>
          </a:p>
          <a:p>
            <a:pPr lvl="1"/>
            <a:r>
              <a:rPr lang="en-US" dirty="0"/>
              <a:t>removes and returns the oldest element</a:t>
            </a:r>
          </a:p>
          <a:p>
            <a:pPr lvl="1"/>
            <a:endParaRPr lang="en-US" dirty="0"/>
          </a:p>
        </p:txBody>
      </p:sp>
      <p:sp>
        <p:nvSpPr>
          <p:cNvPr id="5" name="Footer Placeholder 4">
            <a:extLst>
              <a:ext uri="{FF2B5EF4-FFF2-40B4-BE49-F238E27FC236}">
                <a16:creationId xmlns:a16="http://schemas.microsoft.com/office/drawing/2014/main" id="{7D1913B7-5AF7-BC4C-AC13-B0D2398D33C4}"/>
              </a:ext>
            </a:extLst>
          </p:cNvPr>
          <p:cNvSpPr>
            <a:spLocks noGrp="1"/>
          </p:cNvSpPr>
          <p:nvPr>
            <p:ph type="ftr" sz="quarter" idx="11"/>
          </p:nvPr>
        </p:nvSpPr>
        <p:spPr/>
        <p:txBody>
          <a:bodyPr/>
          <a:lstStyle/>
          <a:p>
            <a:r>
              <a:rPr lang="en-AU"/>
              <a:t>University of Adelaide</a:t>
            </a:r>
          </a:p>
        </p:txBody>
      </p:sp>
      <p:sp>
        <p:nvSpPr>
          <p:cNvPr id="6" name="Slide Number Placeholder 5">
            <a:extLst>
              <a:ext uri="{FF2B5EF4-FFF2-40B4-BE49-F238E27FC236}">
                <a16:creationId xmlns:a16="http://schemas.microsoft.com/office/drawing/2014/main" id="{474142B2-875D-5249-9891-59B474A5D5BB}"/>
              </a:ext>
            </a:extLst>
          </p:cNvPr>
          <p:cNvSpPr>
            <a:spLocks noGrp="1"/>
          </p:cNvSpPr>
          <p:nvPr>
            <p:ph type="sldNum" sz="quarter" idx="12"/>
          </p:nvPr>
        </p:nvSpPr>
        <p:spPr/>
        <p:txBody>
          <a:bodyPr/>
          <a:lstStyle/>
          <a:p>
            <a:fld id="{7E8AFECB-488C-4862-A863-69DB259C81CD}" type="slidenum">
              <a:rPr lang="en-AU" smtClean="0"/>
              <a:t>16</a:t>
            </a:fld>
            <a:endParaRPr lang="en-AU"/>
          </a:p>
        </p:txBody>
      </p:sp>
    </p:spTree>
    <p:extLst>
      <p:ext uri="{BB962C8B-B14F-4D97-AF65-F5344CB8AC3E}">
        <p14:creationId xmlns:p14="http://schemas.microsoft.com/office/powerpoint/2010/main" val="1795579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257B-151A-2A49-A632-2BBDA0BF9B08}"/>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632781AD-9047-924D-A667-827F4FC7068A}"/>
              </a:ext>
            </a:extLst>
          </p:cNvPr>
          <p:cNvSpPr>
            <a:spLocks noGrp="1"/>
          </p:cNvSpPr>
          <p:nvPr>
            <p:ph idx="1"/>
          </p:nvPr>
        </p:nvSpPr>
        <p:spPr/>
        <p:txBody>
          <a:bodyPr/>
          <a:lstStyle/>
          <a:p>
            <a:pPr marL="342900" lvl="1" indent="-342900">
              <a:buFont typeface="Arial" pitchFamily="34" charset="0"/>
              <a:buChar char="•"/>
            </a:pPr>
            <a:r>
              <a:rPr lang="en-AU" altLang="en-US" dirty="0"/>
              <a:t>Now that we’ve defined our circular queue abstract data type, let’s turn to how to build it.</a:t>
            </a:r>
          </a:p>
          <a:p>
            <a:pPr marL="342900" lvl="1" indent="-342900">
              <a:buFont typeface="Arial" pitchFamily="34" charset="0"/>
              <a:buChar char="•"/>
            </a:pPr>
            <a:r>
              <a:rPr lang="en-AU" altLang="en-US" dirty="0"/>
              <a:t>We could use an Array</a:t>
            </a:r>
          </a:p>
          <a:p>
            <a:pPr marL="742950" lvl="2" indent="-342900"/>
            <a:r>
              <a:rPr lang="en-AU" altLang="en-US" dirty="0"/>
              <a:t>Would this be more appropriate than a Vector?</a:t>
            </a:r>
          </a:p>
          <a:p>
            <a:pPr marL="742950" lvl="2" indent="-342900"/>
            <a:r>
              <a:rPr lang="en-AU" altLang="en-US" dirty="0"/>
              <a:t>Need to keep track of where the front of the queue is</a:t>
            </a:r>
          </a:p>
          <a:p>
            <a:pPr marL="742950" lvl="2" indent="-342900"/>
            <a:r>
              <a:rPr lang="en-AU" altLang="en-US" dirty="0"/>
              <a:t>Need to keep track of where the next free space in the queue is</a:t>
            </a:r>
          </a:p>
          <a:p>
            <a:pPr marL="1200150" lvl="3" indent="-342900"/>
            <a:r>
              <a:rPr lang="en-AU" altLang="en-US" dirty="0"/>
              <a:t>We can use </a:t>
            </a:r>
            <a:r>
              <a:rPr lang="x-none" altLang="en-US"/>
              <a:t>modular arithmetic: no matter how big the number we</a:t>
            </a:r>
            <a:r>
              <a:rPr lang="ja-JP" altLang="en-US">
                <a:latin typeface="Arial" charset="0"/>
              </a:rPr>
              <a:t>’</a:t>
            </a:r>
            <a:r>
              <a:rPr lang="en-US" altLang="x-none" dirty="0"/>
              <a:t>re dealing with is, we want the reference to fit into the range 0..(n-1)</a:t>
            </a:r>
          </a:p>
          <a:p>
            <a:pPr marL="1200150" lvl="3" indent="-342900"/>
            <a:r>
              <a:rPr lang="en-US" altLang="en-US" dirty="0"/>
              <a:t>The kth element to be added to the queue will be added at Array index k % n</a:t>
            </a:r>
            <a:endParaRPr lang="x-none" altLang="en-US"/>
          </a:p>
          <a:p>
            <a:endParaRPr lang="en-US" dirty="0"/>
          </a:p>
        </p:txBody>
      </p:sp>
      <p:sp>
        <p:nvSpPr>
          <p:cNvPr id="4" name="Footer Placeholder 3">
            <a:extLst>
              <a:ext uri="{FF2B5EF4-FFF2-40B4-BE49-F238E27FC236}">
                <a16:creationId xmlns:a16="http://schemas.microsoft.com/office/drawing/2014/main" id="{8EAFFA96-FDD8-014A-9818-74F09F75F88B}"/>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1618F65D-4346-BE41-AAE0-6B592B67ACA3}"/>
              </a:ext>
            </a:extLst>
          </p:cNvPr>
          <p:cNvSpPr>
            <a:spLocks noGrp="1"/>
          </p:cNvSpPr>
          <p:nvPr>
            <p:ph type="sldNum" sz="quarter" idx="12"/>
          </p:nvPr>
        </p:nvSpPr>
        <p:spPr/>
        <p:txBody>
          <a:bodyPr/>
          <a:lstStyle/>
          <a:p>
            <a:fld id="{7E8AFECB-488C-4862-A863-69DB259C81CD}" type="slidenum">
              <a:rPr lang="en-AU" smtClean="0"/>
              <a:t>17</a:t>
            </a:fld>
            <a:endParaRPr lang="en-AU" dirty="0"/>
          </a:p>
        </p:txBody>
      </p:sp>
    </p:spTree>
    <p:extLst>
      <p:ext uri="{BB962C8B-B14F-4D97-AF65-F5344CB8AC3E}">
        <p14:creationId xmlns:p14="http://schemas.microsoft.com/office/powerpoint/2010/main" val="2004332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F5B3-58F9-8A40-87BF-161DBDE020E7}"/>
              </a:ext>
            </a:extLst>
          </p:cNvPr>
          <p:cNvSpPr>
            <a:spLocks noGrp="1"/>
          </p:cNvSpPr>
          <p:nvPr>
            <p:ph type="title"/>
          </p:nvPr>
        </p:nvSpPr>
        <p:spPr/>
        <p:txBody>
          <a:bodyPr>
            <a:normAutofit fontScale="90000"/>
          </a:bodyPr>
          <a:lstStyle/>
          <a:p>
            <a:r>
              <a:rPr lang="en-US" dirty="0"/>
              <a:t>UML class diagram – no longer ADT (why?)</a:t>
            </a:r>
          </a:p>
        </p:txBody>
      </p:sp>
      <p:sp>
        <p:nvSpPr>
          <p:cNvPr id="4" name="Footer Placeholder 3">
            <a:extLst>
              <a:ext uri="{FF2B5EF4-FFF2-40B4-BE49-F238E27FC236}">
                <a16:creationId xmlns:a16="http://schemas.microsoft.com/office/drawing/2014/main" id="{E4CDC188-685A-514D-8361-57472EA06565}"/>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55BF9189-4362-FB42-AE9C-73DE04672946}"/>
              </a:ext>
            </a:extLst>
          </p:cNvPr>
          <p:cNvSpPr>
            <a:spLocks noGrp="1"/>
          </p:cNvSpPr>
          <p:nvPr>
            <p:ph type="sldNum" sz="quarter" idx="12"/>
          </p:nvPr>
        </p:nvSpPr>
        <p:spPr/>
        <p:txBody>
          <a:bodyPr/>
          <a:lstStyle/>
          <a:p>
            <a:fld id="{7E8AFECB-488C-4862-A863-69DB259C81CD}" type="slidenum">
              <a:rPr lang="en-AU" smtClean="0"/>
              <a:t>18</a:t>
            </a:fld>
            <a:endParaRPr lang="en-AU" dirty="0"/>
          </a:p>
        </p:txBody>
      </p:sp>
      <p:sp>
        <p:nvSpPr>
          <p:cNvPr id="11" name="Rectangle 37">
            <a:extLst>
              <a:ext uri="{FF2B5EF4-FFF2-40B4-BE49-F238E27FC236}">
                <a16:creationId xmlns:a16="http://schemas.microsoft.com/office/drawing/2014/main" id="{6DC1B189-8CE7-154A-870C-670805618429}"/>
              </a:ext>
            </a:extLst>
          </p:cNvPr>
          <p:cNvSpPr>
            <a:spLocks noChangeArrowheads="1"/>
          </p:cNvSpPr>
          <p:nvPr/>
        </p:nvSpPr>
        <p:spPr bwMode="auto">
          <a:xfrm>
            <a:off x="2457374" y="1556792"/>
            <a:ext cx="4104456" cy="4296779"/>
          </a:xfrm>
          <a:prstGeom prst="rect">
            <a:avLst/>
          </a:prstGeom>
          <a:noFill/>
          <a:ln w="38100" cap="flat"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x-none" altLang="x-none">
              <a:solidFill>
                <a:srgbClr val="E6E6E6"/>
              </a:solidFill>
            </a:endParaRPr>
          </a:p>
        </p:txBody>
      </p:sp>
      <p:sp>
        <p:nvSpPr>
          <p:cNvPr id="12" name="Straight Connector 38">
            <a:extLst>
              <a:ext uri="{FF2B5EF4-FFF2-40B4-BE49-F238E27FC236}">
                <a16:creationId xmlns:a16="http://schemas.microsoft.com/office/drawing/2014/main" id="{F2D53D90-F214-6D4E-8997-9D56BE1CF746}"/>
              </a:ext>
            </a:extLst>
          </p:cNvPr>
          <p:cNvSpPr>
            <a:spLocks noChangeShapeType="1"/>
          </p:cNvSpPr>
          <p:nvPr/>
        </p:nvSpPr>
        <p:spPr bwMode="auto">
          <a:xfrm>
            <a:off x="2457374" y="2185589"/>
            <a:ext cx="4104456" cy="1"/>
          </a:xfrm>
          <a:prstGeom prst="line">
            <a:avLst/>
          </a:prstGeom>
          <a:noFill/>
          <a:ln w="38100" cap="flat"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Straight Connector 39">
            <a:extLst>
              <a:ext uri="{FF2B5EF4-FFF2-40B4-BE49-F238E27FC236}">
                <a16:creationId xmlns:a16="http://schemas.microsoft.com/office/drawing/2014/main" id="{A457EA0E-0FDA-CF40-A062-7D4C313F41C3}"/>
              </a:ext>
            </a:extLst>
          </p:cNvPr>
          <p:cNvSpPr>
            <a:spLocks noChangeShapeType="1"/>
          </p:cNvSpPr>
          <p:nvPr/>
        </p:nvSpPr>
        <p:spPr bwMode="auto">
          <a:xfrm>
            <a:off x="2457374" y="3734108"/>
            <a:ext cx="4104456" cy="1"/>
          </a:xfrm>
          <a:prstGeom prst="line">
            <a:avLst/>
          </a:prstGeom>
          <a:noFill/>
          <a:ln w="38100" cap="flat"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TextBox 40">
            <a:extLst>
              <a:ext uri="{FF2B5EF4-FFF2-40B4-BE49-F238E27FC236}">
                <a16:creationId xmlns:a16="http://schemas.microsoft.com/office/drawing/2014/main" id="{FB7EA026-E98C-B241-B25B-08EFEEBF31DD}"/>
              </a:ext>
            </a:extLst>
          </p:cNvPr>
          <p:cNvSpPr>
            <a:spLocks noChangeArrowheads="1"/>
          </p:cNvSpPr>
          <p:nvPr/>
        </p:nvSpPr>
        <p:spPr bwMode="auto">
          <a:xfrm>
            <a:off x="2517264" y="1621769"/>
            <a:ext cx="2216228" cy="4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AU" altLang="zh-CN" sz="2400" b="1" dirty="0" err="1">
                <a:solidFill>
                  <a:srgbClr val="C00000"/>
                </a:solidFill>
                <a:latin typeface="Calibri" charset="0"/>
                <a:ea typeface="Calibri" charset="0"/>
                <a:cs typeface="Calibri" charset="0"/>
                <a:sym typeface="Calibri" charset="0"/>
              </a:rPr>
              <a:t>CircularQueue</a:t>
            </a:r>
            <a:endParaRPr lang="x-none" altLang="zh-CN" sz="2400" b="1">
              <a:solidFill>
                <a:srgbClr val="C00000"/>
              </a:solidFill>
              <a:latin typeface="Calibri" charset="0"/>
              <a:ea typeface="Calibri" charset="0"/>
              <a:cs typeface="Calibri" charset="0"/>
              <a:sym typeface="Calibri" charset="0"/>
            </a:endParaRPr>
          </a:p>
        </p:txBody>
      </p:sp>
      <p:sp>
        <p:nvSpPr>
          <p:cNvPr id="9" name="TextBox 41">
            <a:extLst>
              <a:ext uri="{FF2B5EF4-FFF2-40B4-BE49-F238E27FC236}">
                <a16:creationId xmlns:a16="http://schemas.microsoft.com/office/drawing/2014/main" id="{C65578A7-DFF7-024D-B2D1-3538F90BB5D5}"/>
              </a:ext>
            </a:extLst>
          </p:cNvPr>
          <p:cNvSpPr>
            <a:spLocks noChangeArrowheads="1"/>
          </p:cNvSpPr>
          <p:nvPr/>
        </p:nvSpPr>
        <p:spPr bwMode="auto">
          <a:xfrm>
            <a:off x="2577154" y="2249875"/>
            <a:ext cx="380367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DejaVu Sans" charset="0"/>
              <a:buChar char="-"/>
            </a:pPr>
            <a:r>
              <a:rPr lang="x-none" altLang="zh-CN" sz="2400" b="1">
                <a:solidFill>
                  <a:srgbClr val="101010"/>
                </a:solidFill>
                <a:latin typeface="Calibri" charset="0"/>
                <a:ea typeface="Calibri" charset="0"/>
                <a:cs typeface="Calibri" charset="0"/>
                <a:sym typeface="Calibri" charset="0"/>
              </a:rPr>
              <a:t> </a:t>
            </a:r>
            <a:r>
              <a:rPr lang="en-AU" altLang="zh-CN" sz="2400" b="1" dirty="0">
                <a:solidFill>
                  <a:srgbClr val="101010"/>
                </a:solidFill>
                <a:latin typeface="Calibri" charset="0"/>
                <a:ea typeface="Calibri" charset="0"/>
                <a:cs typeface="Calibri" charset="0"/>
                <a:sym typeface="Calibri" charset="0"/>
              </a:rPr>
              <a:t>front</a:t>
            </a:r>
            <a:r>
              <a:rPr lang="x-none" altLang="zh-CN" sz="2400" b="1">
                <a:solidFill>
                  <a:srgbClr val="101010"/>
                </a:solidFill>
                <a:latin typeface="Calibri" charset="0"/>
                <a:ea typeface="Calibri" charset="0"/>
                <a:cs typeface="Calibri" charset="0"/>
                <a:sym typeface="Calibri" charset="0"/>
              </a:rPr>
              <a:t> : </a:t>
            </a:r>
            <a:r>
              <a:rPr lang="en-AU" altLang="zh-CN" sz="2400" b="1" dirty="0">
                <a:solidFill>
                  <a:srgbClr val="101010"/>
                </a:solidFill>
                <a:latin typeface="Calibri" charset="0"/>
                <a:ea typeface="Calibri" charset="0"/>
                <a:cs typeface="Calibri" charset="0"/>
                <a:sym typeface="Calibri" charset="0"/>
              </a:rPr>
              <a:t>int = 0</a:t>
            </a:r>
            <a:endParaRPr lang="x-none" altLang="zh-CN" sz="2400" b="1">
              <a:solidFill>
                <a:srgbClr val="101010"/>
              </a:solidFill>
              <a:latin typeface="Calibri" charset="0"/>
              <a:ea typeface="Calibri" charset="0"/>
              <a:cs typeface="Calibri" charset="0"/>
              <a:sym typeface="Calibri" charset="0"/>
            </a:endParaRPr>
          </a:p>
          <a:p>
            <a:pPr>
              <a:buFont typeface="DejaVu Sans" charset="0"/>
              <a:buChar char="-"/>
            </a:pPr>
            <a:r>
              <a:rPr lang="x-none" altLang="zh-CN" sz="2400" b="1">
                <a:solidFill>
                  <a:srgbClr val="101010"/>
                </a:solidFill>
                <a:latin typeface="Calibri" charset="0"/>
                <a:ea typeface="Calibri" charset="0"/>
                <a:cs typeface="Calibri" charset="0"/>
                <a:sym typeface="Calibri" charset="0"/>
              </a:rPr>
              <a:t> </a:t>
            </a:r>
            <a:r>
              <a:rPr lang="en-AU" altLang="zh-CN" sz="2400" b="1" dirty="0" err="1">
                <a:solidFill>
                  <a:srgbClr val="101010"/>
                </a:solidFill>
                <a:latin typeface="Calibri" charset="0"/>
                <a:ea typeface="Calibri" charset="0"/>
                <a:cs typeface="Calibri" charset="0"/>
                <a:sym typeface="Calibri" charset="0"/>
              </a:rPr>
              <a:t>currentSize</a:t>
            </a:r>
            <a:r>
              <a:rPr lang="x-none" altLang="zh-CN" sz="2400" b="1">
                <a:solidFill>
                  <a:srgbClr val="101010"/>
                </a:solidFill>
                <a:latin typeface="Calibri" charset="0"/>
                <a:ea typeface="Calibri" charset="0"/>
                <a:cs typeface="Calibri" charset="0"/>
                <a:sym typeface="Calibri" charset="0"/>
              </a:rPr>
              <a:t> : int</a:t>
            </a:r>
            <a:r>
              <a:rPr lang="en-AU" altLang="zh-CN" sz="2400" b="1" dirty="0">
                <a:solidFill>
                  <a:srgbClr val="101010"/>
                </a:solidFill>
                <a:latin typeface="Calibri" charset="0"/>
                <a:ea typeface="Calibri" charset="0"/>
                <a:cs typeface="Calibri" charset="0"/>
                <a:sym typeface="Calibri" charset="0"/>
              </a:rPr>
              <a:t> = 0</a:t>
            </a:r>
            <a:endParaRPr lang="x-none" altLang="zh-CN" sz="2400" b="1">
              <a:solidFill>
                <a:srgbClr val="101010"/>
              </a:solidFill>
              <a:latin typeface="Calibri" charset="0"/>
              <a:ea typeface="Calibri" charset="0"/>
              <a:cs typeface="Calibri" charset="0"/>
              <a:sym typeface="Calibri" charset="0"/>
            </a:endParaRPr>
          </a:p>
          <a:p>
            <a:pPr>
              <a:buFont typeface="DejaVu Sans" charset="0"/>
              <a:buChar char="-"/>
            </a:pPr>
            <a:r>
              <a:rPr lang="x-none" altLang="zh-CN" sz="2400" b="1">
                <a:solidFill>
                  <a:srgbClr val="101010"/>
                </a:solidFill>
                <a:latin typeface="Calibri" charset="0"/>
                <a:ea typeface="Calibri" charset="0"/>
                <a:cs typeface="Calibri" charset="0"/>
                <a:sym typeface="Calibri" charset="0"/>
              </a:rPr>
              <a:t> </a:t>
            </a:r>
            <a:r>
              <a:rPr lang="en-AU" altLang="zh-CN" sz="2400" b="1" dirty="0">
                <a:solidFill>
                  <a:srgbClr val="101010"/>
                </a:solidFill>
                <a:latin typeface="Calibri" charset="0"/>
                <a:ea typeface="Calibri" charset="0"/>
                <a:cs typeface="Calibri" charset="0"/>
                <a:sym typeface="Calibri" charset="0"/>
              </a:rPr>
              <a:t>capacity</a:t>
            </a:r>
            <a:r>
              <a:rPr lang="x-none" altLang="zh-CN" sz="2400" b="1">
                <a:solidFill>
                  <a:srgbClr val="101010"/>
                </a:solidFill>
                <a:latin typeface="Calibri" charset="0"/>
                <a:ea typeface="Calibri" charset="0"/>
                <a:cs typeface="Calibri" charset="0"/>
                <a:sym typeface="Calibri" charset="0"/>
              </a:rPr>
              <a:t> : </a:t>
            </a:r>
            <a:r>
              <a:rPr lang="en-AU" altLang="zh-CN" sz="2400" b="1" dirty="0">
                <a:solidFill>
                  <a:srgbClr val="101010"/>
                </a:solidFill>
                <a:latin typeface="Calibri" charset="0"/>
                <a:ea typeface="Calibri" charset="0"/>
                <a:cs typeface="Calibri" charset="0"/>
                <a:sym typeface="Calibri" charset="0"/>
              </a:rPr>
              <a:t>int</a:t>
            </a:r>
          </a:p>
          <a:p>
            <a:pPr>
              <a:buFont typeface="DejaVu Sans" charset="0"/>
              <a:buChar char="-"/>
            </a:pPr>
            <a:r>
              <a:rPr lang="en-AU" altLang="zh-CN" sz="2400" b="1" dirty="0">
                <a:solidFill>
                  <a:srgbClr val="101010"/>
                </a:solidFill>
                <a:latin typeface="Calibri" charset="0"/>
                <a:ea typeface="Calibri" charset="0"/>
                <a:cs typeface="Calibri" charset="0"/>
                <a:sym typeface="Calibri" charset="0"/>
              </a:rPr>
              <a:t> values : vector&lt;string&gt;</a:t>
            </a:r>
            <a:endParaRPr lang="x-none" altLang="zh-CN" sz="2400" b="1">
              <a:solidFill>
                <a:srgbClr val="101010"/>
              </a:solidFill>
              <a:latin typeface="Calibri" charset="0"/>
              <a:ea typeface="Calibri" charset="0"/>
              <a:cs typeface="Calibri" charset="0"/>
              <a:sym typeface="Calibri" charset="0"/>
            </a:endParaRPr>
          </a:p>
        </p:txBody>
      </p:sp>
      <p:sp>
        <p:nvSpPr>
          <p:cNvPr id="10" name="TextBox 42">
            <a:extLst>
              <a:ext uri="{FF2B5EF4-FFF2-40B4-BE49-F238E27FC236}">
                <a16:creationId xmlns:a16="http://schemas.microsoft.com/office/drawing/2014/main" id="{BEBC14AD-2266-0A42-A193-BF021B130F52}"/>
              </a:ext>
            </a:extLst>
          </p:cNvPr>
          <p:cNvSpPr>
            <a:spLocks noChangeArrowheads="1"/>
          </p:cNvSpPr>
          <p:nvPr/>
        </p:nvSpPr>
        <p:spPr bwMode="auto">
          <a:xfrm>
            <a:off x="2577154" y="3962842"/>
            <a:ext cx="38036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x-none" altLang="zh-CN" sz="2400" b="1">
                <a:solidFill>
                  <a:srgbClr val="101010"/>
                </a:solidFill>
                <a:latin typeface="Calibri" charset="0"/>
                <a:ea typeface="Calibri" charset="0"/>
                <a:cs typeface="Calibri" charset="0"/>
                <a:sym typeface="Calibri" charset="0"/>
              </a:rPr>
              <a:t>+ void </a:t>
            </a:r>
            <a:r>
              <a:rPr lang="en-AU" altLang="zh-CN" sz="2400" b="1" dirty="0">
                <a:solidFill>
                  <a:srgbClr val="101010"/>
                </a:solidFill>
                <a:latin typeface="Calibri" charset="0"/>
                <a:ea typeface="Calibri" charset="0"/>
                <a:cs typeface="Calibri" charset="0"/>
                <a:sym typeface="Calibri" charset="0"/>
              </a:rPr>
              <a:t>add</a:t>
            </a:r>
            <a:r>
              <a:rPr lang="x-none" altLang="zh-CN" sz="2400" b="1">
                <a:solidFill>
                  <a:srgbClr val="101010"/>
                </a:solidFill>
                <a:latin typeface="Calibri" charset="0"/>
                <a:ea typeface="Calibri" charset="0"/>
                <a:cs typeface="Calibri" charset="0"/>
                <a:sym typeface="Calibri" charset="0"/>
              </a:rPr>
              <a:t>(</a:t>
            </a:r>
            <a:r>
              <a:rPr lang="en-AU" altLang="zh-CN" sz="2400" b="1" dirty="0" err="1">
                <a:solidFill>
                  <a:srgbClr val="101010"/>
                </a:solidFill>
                <a:latin typeface="Calibri" charset="0"/>
                <a:ea typeface="Calibri" charset="0"/>
                <a:cs typeface="Calibri" charset="0"/>
                <a:sym typeface="Calibri" charset="0"/>
              </a:rPr>
              <a:t>frame:array</a:t>
            </a:r>
            <a:r>
              <a:rPr lang="en-AU" altLang="zh-CN" sz="2400" b="1" dirty="0">
                <a:solidFill>
                  <a:srgbClr val="101010"/>
                </a:solidFill>
                <a:latin typeface="Calibri" charset="0"/>
                <a:ea typeface="Calibri" charset="0"/>
                <a:cs typeface="Calibri" charset="0"/>
                <a:sym typeface="Calibri" charset="0"/>
              </a:rPr>
              <a:t>&lt;int&gt;</a:t>
            </a:r>
            <a:r>
              <a:rPr lang="x-none" altLang="zh-CN" sz="2400" b="1">
                <a:solidFill>
                  <a:srgbClr val="101010"/>
                </a:solidFill>
                <a:latin typeface="Calibri" charset="0"/>
                <a:ea typeface="Calibri" charset="0"/>
                <a:cs typeface="Calibri" charset="0"/>
                <a:sym typeface="Calibri" charset="0"/>
              </a:rPr>
              <a:t>)</a:t>
            </a:r>
          </a:p>
          <a:p>
            <a:r>
              <a:rPr lang="x-none" altLang="zh-CN" sz="2400" b="1">
                <a:solidFill>
                  <a:srgbClr val="101010"/>
                </a:solidFill>
                <a:latin typeface="Calibri" charset="0"/>
                <a:ea typeface="Calibri" charset="0"/>
                <a:cs typeface="Calibri" charset="0"/>
                <a:sym typeface="Calibri" charset="0"/>
              </a:rPr>
              <a:t>+ </a:t>
            </a:r>
            <a:r>
              <a:rPr lang="en-AU" altLang="zh-CN" sz="2400" b="1" dirty="0">
                <a:solidFill>
                  <a:srgbClr val="101010"/>
                </a:solidFill>
                <a:latin typeface="Calibri" charset="0"/>
                <a:ea typeface="Calibri" charset="0"/>
                <a:cs typeface="Calibri" charset="0"/>
                <a:sym typeface="Calibri" charset="0"/>
              </a:rPr>
              <a:t>array&lt;int&gt;</a:t>
            </a:r>
            <a:r>
              <a:rPr lang="x-none" altLang="zh-CN" sz="2400" b="1">
                <a:solidFill>
                  <a:srgbClr val="101010"/>
                </a:solidFill>
                <a:latin typeface="Calibri" charset="0"/>
                <a:ea typeface="Calibri" charset="0"/>
                <a:cs typeface="Calibri" charset="0"/>
                <a:sym typeface="Calibri" charset="0"/>
              </a:rPr>
              <a:t> </a:t>
            </a:r>
            <a:r>
              <a:rPr lang="en-AU" altLang="zh-CN" sz="2400" b="1" dirty="0">
                <a:solidFill>
                  <a:srgbClr val="101010"/>
                </a:solidFill>
                <a:latin typeface="Calibri" charset="0"/>
                <a:ea typeface="Calibri" charset="0"/>
                <a:cs typeface="Calibri" charset="0"/>
                <a:sym typeface="Calibri" charset="0"/>
              </a:rPr>
              <a:t>remove</a:t>
            </a:r>
            <a:r>
              <a:rPr lang="x-none" altLang="zh-CN" sz="2400" b="1">
                <a:solidFill>
                  <a:srgbClr val="101010"/>
                </a:solidFill>
                <a:latin typeface="Calibri" charset="0"/>
                <a:ea typeface="Calibri" charset="0"/>
                <a:cs typeface="Calibri" charset="0"/>
                <a:sym typeface="Calibri" charset="0"/>
              </a:rPr>
              <a:t>()</a:t>
            </a:r>
          </a:p>
        </p:txBody>
      </p:sp>
    </p:spTree>
    <p:extLst>
      <p:ext uri="{BB962C8B-B14F-4D97-AF65-F5344CB8AC3E}">
        <p14:creationId xmlns:p14="http://schemas.microsoft.com/office/powerpoint/2010/main" val="1946471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3DAA-A80D-6B4F-B2EF-DC6E862EFEC4}"/>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9B70FE7D-7AEB-6B4E-A1E1-6CEC6ED6CA2C}"/>
              </a:ext>
            </a:extLst>
          </p:cNvPr>
          <p:cNvSpPr>
            <a:spLocks noGrp="1"/>
          </p:cNvSpPr>
          <p:nvPr>
            <p:ph sz="half" idx="1"/>
          </p:nvPr>
        </p:nvSpPr>
        <p:spPr>
          <a:xfrm>
            <a:off x="457200" y="1412776"/>
            <a:ext cx="8229600" cy="4713387"/>
          </a:xfrm>
        </p:spPr>
        <p:txBody>
          <a:bodyPr/>
          <a:lstStyle/>
          <a:p>
            <a:r>
              <a:rPr lang="en-US" dirty="0"/>
              <a:t>Let’s write the C++ interface and implement the class methods</a:t>
            </a:r>
          </a:p>
          <a:p>
            <a:r>
              <a:rPr lang="en-US" dirty="0"/>
              <a:t>Demo</a:t>
            </a:r>
          </a:p>
        </p:txBody>
      </p:sp>
      <p:sp>
        <p:nvSpPr>
          <p:cNvPr id="5" name="Footer Placeholder 4">
            <a:extLst>
              <a:ext uri="{FF2B5EF4-FFF2-40B4-BE49-F238E27FC236}">
                <a16:creationId xmlns:a16="http://schemas.microsoft.com/office/drawing/2014/main" id="{AD1D7048-D444-9141-9222-58B221B636F4}"/>
              </a:ext>
            </a:extLst>
          </p:cNvPr>
          <p:cNvSpPr>
            <a:spLocks noGrp="1"/>
          </p:cNvSpPr>
          <p:nvPr>
            <p:ph type="ftr" sz="quarter" idx="11"/>
          </p:nvPr>
        </p:nvSpPr>
        <p:spPr/>
        <p:txBody>
          <a:bodyPr/>
          <a:lstStyle/>
          <a:p>
            <a:r>
              <a:rPr lang="en-AU"/>
              <a:t>University of Adelaide</a:t>
            </a:r>
          </a:p>
        </p:txBody>
      </p:sp>
      <p:sp>
        <p:nvSpPr>
          <p:cNvPr id="6" name="Slide Number Placeholder 5">
            <a:extLst>
              <a:ext uri="{FF2B5EF4-FFF2-40B4-BE49-F238E27FC236}">
                <a16:creationId xmlns:a16="http://schemas.microsoft.com/office/drawing/2014/main" id="{70C4517D-6C75-A14D-910A-7E4EB00DEABD}"/>
              </a:ext>
            </a:extLst>
          </p:cNvPr>
          <p:cNvSpPr>
            <a:spLocks noGrp="1"/>
          </p:cNvSpPr>
          <p:nvPr>
            <p:ph type="sldNum" sz="quarter" idx="12"/>
          </p:nvPr>
        </p:nvSpPr>
        <p:spPr/>
        <p:txBody>
          <a:bodyPr/>
          <a:lstStyle/>
          <a:p>
            <a:fld id="{7E8AFECB-488C-4862-A863-69DB259C81CD}" type="slidenum">
              <a:rPr lang="en-AU" smtClean="0"/>
              <a:t>19</a:t>
            </a:fld>
            <a:endParaRPr lang="en-AU"/>
          </a:p>
        </p:txBody>
      </p:sp>
    </p:spTree>
    <p:extLst>
      <p:ext uri="{BB962C8B-B14F-4D97-AF65-F5344CB8AC3E}">
        <p14:creationId xmlns:p14="http://schemas.microsoft.com/office/powerpoint/2010/main" val="3278659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Data Type</a:t>
            </a:r>
            <a:endParaRPr lang="en-US" dirty="0"/>
          </a:p>
        </p:txBody>
      </p:sp>
      <p:sp>
        <p:nvSpPr>
          <p:cNvPr id="3" name="Content Placeholder 2"/>
          <p:cNvSpPr>
            <a:spLocks noGrp="1"/>
          </p:cNvSpPr>
          <p:nvPr>
            <p:ph sz="half" idx="1"/>
          </p:nvPr>
        </p:nvSpPr>
        <p:spPr>
          <a:xfrm>
            <a:off x="457200" y="1412776"/>
            <a:ext cx="8229600" cy="4713387"/>
          </a:xfrm>
        </p:spPr>
        <p:txBody>
          <a:bodyPr/>
          <a:lstStyle/>
          <a:p>
            <a:r>
              <a:rPr lang="x-none" altLang="en-US" dirty="0"/>
              <a:t>Types are more than just values, they also come with a valid set of operations.</a:t>
            </a:r>
          </a:p>
          <a:p>
            <a:r>
              <a:rPr lang="x-none" altLang="en-US" dirty="0"/>
              <a:t>A data </a:t>
            </a:r>
            <a:r>
              <a:rPr lang="x-none" altLang="en-US"/>
              <a:t>type </a:t>
            </a:r>
            <a:r>
              <a:rPr lang="en-AU" altLang="en-US" dirty="0"/>
              <a:t>consists of</a:t>
            </a:r>
            <a:r>
              <a:rPr lang="x-none" altLang="en-US"/>
              <a:t> </a:t>
            </a:r>
            <a:r>
              <a:rPr lang="x-none" altLang="en-US" dirty="0"/>
              <a:t>the value</a:t>
            </a:r>
            <a:r>
              <a:rPr lang="en-US" altLang="en-US" dirty="0"/>
              <a:t>s</a:t>
            </a:r>
            <a:r>
              <a:rPr lang="x-none" altLang="en-US" dirty="0"/>
              <a:t> AND the set of operations defined over these </a:t>
            </a:r>
            <a:r>
              <a:rPr lang="x-none" altLang="en-US"/>
              <a:t>values.</a:t>
            </a:r>
            <a:endParaRPr lang="en-AU" altLang="en-US" dirty="0"/>
          </a:p>
          <a:p>
            <a:r>
              <a:rPr lang="en-AU" altLang="en-US" dirty="0"/>
              <a:t>What can you do with an int </a:t>
            </a:r>
            <a:r>
              <a:rPr lang="en-AU" altLang="en-US" i="1" dirty="0"/>
              <a:t>x</a:t>
            </a:r>
            <a:r>
              <a:rPr lang="en-AU" altLang="en-US" dirty="0"/>
              <a:t>?</a:t>
            </a:r>
          </a:p>
          <a:p>
            <a:pPr lvl="1"/>
            <a:r>
              <a:rPr lang="en-AU" altLang="en-US" dirty="0"/>
              <a:t>x*y  x – y   x + y   x / y</a:t>
            </a:r>
          </a:p>
          <a:p>
            <a:r>
              <a:rPr lang="en-AU" altLang="en-US" dirty="0"/>
              <a:t>What shouldn’t you do with an int </a:t>
            </a:r>
            <a:r>
              <a:rPr lang="en-AU" altLang="en-US" i="1" dirty="0"/>
              <a:t>x</a:t>
            </a:r>
            <a:r>
              <a:rPr lang="en-AU" altLang="en-US" dirty="0"/>
              <a:t>?</a:t>
            </a:r>
          </a:p>
          <a:p>
            <a:pPr lvl="1"/>
            <a:r>
              <a:rPr lang="en-AU" altLang="en-US" dirty="0"/>
              <a:t>x[y]</a:t>
            </a:r>
            <a:endParaRPr lang="x-none" alt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2</a:t>
            </a:fld>
            <a:endParaRPr lang="en-AU"/>
          </a:p>
        </p:txBody>
      </p:sp>
    </p:spTree>
    <p:extLst>
      <p:ext uri="{BB962C8B-B14F-4D97-AF65-F5344CB8AC3E}">
        <p14:creationId xmlns:p14="http://schemas.microsoft.com/office/powerpoint/2010/main" val="223790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a:t>
            </a:r>
          </a:p>
        </p:txBody>
      </p:sp>
      <p:sp>
        <p:nvSpPr>
          <p:cNvPr id="3" name="Content Placeholder 2"/>
          <p:cNvSpPr>
            <a:spLocks noGrp="1"/>
          </p:cNvSpPr>
          <p:nvPr>
            <p:ph sz="half" idx="1"/>
          </p:nvPr>
        </p:nvSpPr>
        <p:spPr/>
        <p:txBody>
          <a:bodyPr/>
          <a:lstStyle/>
          <a:p>
            <a:r>
              <a:rPr lang="en-US" dirty="0"/>
              <a:t>How can we test it?</a:t>
            </a:r>
          </a:p>
        </p:txBody>
      </p:sp>
      <p:sp>
        <p:nvSpPr>
          <p:cNvPr id="4" name="Content Placeholder 3"/>
          <p:cNvSpPr>
            <a:spLocks noGrp="1"/>
          </p:cNvSpPr>
          <p:nvPr>
            <p:ph sz="half" idx="2"/>
          </p:nvPr>
        </p:nvSpPr>
        <p:spPr/>
        <p:txBody>
          <a:bodyPr/>
          <a:lstStyle/>
          <a:p>
            <a:r>
              <a:rPr lang="en-US" dirty="0"/>
              <a:t>A few things you can think about:</a:t>
            </a:r>
          </a:p>
          <a:p>
            <a:pPr lvl="1"/>
            <a:r>
              <a:rPr lang="en-US" dirty="0"/>
              <a:t>Normal functionality</a:t>
            </a:r>
          </a:p>
          <a:p>
            <a:pPr lvl="1"/>
            <a:r>
              <a:rPr lang="en-US" dirty="0"/>
              <a:t>Boundary value</a:t>
            </a:r>
          </a:p>
          <a:p>
            <a:pPr lvl="1"/>
            <a:r>
              <a:rPr lang="en-US" dirty="0"/>
              <a:t>Special cases</a:t>
            </a:r>
          </a:p>
          <a:p>
            <a:pPr lvl="1"/>
            <a:r>
              <a:rPr lang="en-US" dirty="0"/>
              <a:t>Error handling</a:t>
            </a:r>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20</a:t>
            </a:fld>
            <a:endParaRPr lang="en-AU"/>
          </a:p>
        </p:txBody>
      </p:sp>
    </p:spTree>
    <p:extLst>
      <p:ext uri="{BB962C8B-B14F-4D97-AF65-F5344CB8AC3E}">
        <p14:creationId xmlns:p14="http://schemas.microsoft.com/office/powerpoint/2010/main" val="3163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Summary</a:t>
            </a:r>
            <a:endParaRPr lang="en-US" dirty="0"/>
          </a:p>
        </p:txBody>
      </p:sp>
      <p:sp>
        <p:nvSpPr>
          <p:cNvPr id="3" name="Content Placeholder 2"/>
          <p:cNvSpPr>
            <a:spLocks noGrp="1"/>
          </p:cNvSpPr>
          <p:nvPr>
            <p:ph sz="half" idx="1"/>
          </p:nvPr>
        </p:nvSpPr>
        <p:spPr>
          <a:xfrm>
            <a:off x="457200" y="1412776"/>
            <a:ext cx="3970784" cy="4713387"/>
          </a:xfrm>
        </p:spPr>
        <p:txBody>
          <a:bodyPr>
            <a:normAutofit fontScale="92500" lnSpcReduction="10000"/>
          </a:bodyPr>
          <a:lstStyle/>
          <a:p>
            <a:r>
              <a:rPr lang="en-US" altLang="x-none" dirty="0"/>
              <a:t>In this lecture, we refined our ideas as to what an ADT is and how to make a class an ADT.</a:t>
            </a:r>
          </a:p>
          <a:p>
            <a:r>
              <a:rPr lang="en-US" altLang="x-none" dirty="0"/>
              <a:t>This kind of design and implementation activity is crucial in developing good data structures to solve problems.</a:t>
            </a:r>
          </a:p>
          <a:p>
            <a:r>
              <a:rPr lang="en-US" altLang="x-none" dirty="0"/>
              <a:t>Use these concepts to define your practical abstract data types for a human player, computer player and referee</a:t>
            </a:r>
          </a:p>
          <a:p>
            <a:pPr marL="457200" lvl="1" indent="0">
              <a:buNone/>
            </a:pPr>
            <a:endParaRPr lang="en-US" altLang="x-none" dirty="0"/>
          </a:p>
          <a:p>
            <a:pPr lvl="2"/>
            <a:endParaRPr lang="en-US" altLang="x-none" dirty="0"/>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21</a:t>
            </a:fld>
            <a:endParaRPr lang="en-AU"/>
          </a:p>
        </p:txBody>
      </p:sp>
      <p:graphicFrame>
        <p:nvGraphicFramePr>
          <p:cNvPr id="7" name="Content Placeholder 2">
            <a:extLst>
              <a:ext uri="{FF2B5EF4-FFF2-40B4-BE49-F238E27FC236}">
                <a16:creationId xmlns:a16="http://schemas.microsoft.com/office/drawing/2014/main" id="{48D1070C-07EB-5B45-B3B4-67F44F083141}"/>
              </a:ext>
            </a:extLst>
          </p:cNvPr>
          <p:cNvGraphicFramePr>
            <a:graphicFrameLocks noGrp="1"/>
          </p:cNvGraphicFramePr>
          <p:nvPr>
            <p:ph sz="half" idx="2"/>
            <p:extLst>
              <p:ext uri="{D42A27DB-BD31-4B8C-83A1-F6EECF244321}">
                <p14:modId xmlns:p14="http://schemas.microsoft.com/office/powerpoint/2010/main" val="2068148750"/>
              </p:ext>
            </p:extLst>
          </p:nvPr>
        </p:nvGraphicFramePr>
        <p:xfrm>
          <a:off x="4716018" y="1072306"/>
          <a:ext cx="4114800" cy="4713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69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0" y="6448425"/>
            <a:ext cx="2895600" cy="365125"/>
          </a:xfrm>
        </p:spPr>
        <p:txBody>
          <a:bodyPr/>
          <a:lstStyle/>
          <a:p>
            <a:r>
              <a:rPr lang="en-AU"/>
              <a:t>University of Adelaide</a:t>
            </a:r>
            <a:endParaRPr lang="en-AU" dirty="0"/>
          </a:p>
        </p:txBody>
      </p:sp>
      <p:sp>
        <p:nvSpPr>
          <p:cNvPr id="5" name="Slide Number Placeholder 4"/>
          <p:cNvSpPr>
            <a:spLocks noGrp="1"/>
          </p:cNvSpPr>
          <p:nvPr>
            <p:ph type="sldNum" sz="quarter" idx="4294967295"/>
          </p:nvPr>
        </p:nvSpPr>
        <p:spPr>
          <a:xfrm>
            <a:off x="7010400" y="6448425"/>
            <a:ext cx="2133600" cy="365125"/>
          </a:xfrm>
        </p:spPr>
        <p:txBody>
          <a:bodyPr/>
          <a:lstStyle/>
          <a:p>
            <a:fld id="{7E8AFECB-488C-4862-A863-69DB259C81CD}" type="slidenum">
              <a:rPr lang="en-AU" smtClean="0"/>
              <a:pPr/>
              <a:t>22</a:t>
            </a:fld>
            <a:endParaRPr lang="en-AU" dirty="0"/>
          </a:p>
        </p:txBody>
      </p:sp>
      <p:sp>
        <p:nvSpPr>
          <p:cNvPr id="3" name="Title 2">
            <a:extLst>
              <a:ext uri="{FF2B5EF4-FFF2-40B4-BE49-F238E27FC236}">
                <a16:creationId xmlns:a16="http://schemas.microsoft.com/office/drawing/2014/main" id="{904B9B34-304B-BE40-9EC0-8A34418106F2}"/>
              </a:ext>
            </a:extLst>
          </p:cNvPr>
          <p:cNvSpPr>
            <a:spLocks noGrp="1"/>
          </p:cNvSpPr>
          <p:nvPr>
            <p:ph type="title"/>
          </p:nvPr>
        </p:nvSpPr>
        <p:spPr>
          <a:xfrm>
            <a:off x="611560" y="2348880"/>
            <a:ext cx="7772400" cy="1362075"/>
          </a:xfrm>
        </p:spPr>
        <p:txBody>
          <a:bodyPr>
            <a:normAutofit fontScale="90000"/>
          </a:bodyPr>
          <a:lstStyle/>
          <a:p>
            <a:r>
              <a:rPr lang="en-US" dirty="0"/>
              <a:t>Next lecture: what if we want to store something other than strings in our queue?</a:t>
            </a:r>
          </a:p>
        </p:txBody>
      </p:sp>
    </p:spTree>
    <p:extLst>
      <p:ext uri="{BB962C8B-B14F-4D97-AF65-F5344CB8AC3E}">
        <p14:creationId xmlns:p14="http://schemas.microsoft.com/office/powerpoint/2010/main" val="242424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half" idx="1"/>
          </p:nvPr>
        </p:nvSpPr>
        <p:spPr/>
        <p:txBody>
          <a:bodyPr/>
          <a:lstStyle/>
          <a:p>
            <a:r>
              <a:rPr lang="en-US" dirty="0"/>
              <a:t>Recall the definition of class in C++</a:t>
            </a:r>
          </a:p>
          <a:p>
            <a:r>
              <a:rPr lang="en-US" dirty="0"/>
              <a:t>How can we create a Player object?</a:t>
            </a:r>
          </a:p>
          <a:p>
            <a:r>
              <a:rPr lang="en-US" dirty="0"/>
              <a:t>Do we need to know the implementation of the functions?</a:t>
            </a:r>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23</a:t>
            </a:fld>
            <a:endParaRPr lang="en-AU"/>
          </a:p>
        </p:txBody>
      </p:sp>
      <p:grpSp>
        <p:nvGrpSpPr>
          <p:cNvPr id="7" name="Group 6"/>
          <p:cNvGrpSpPr/>
          <p:nvPr/>
        </p:nvGrpSpPr>
        <p:grpSpPr>
          <a:xfrm>
            <a:off x="4592473" y="1722387"/>
            <a:ext cx="4248128" cy="4094163"/>
            <a:chOff x="2124075" y="1711325"/>
            <a:chExt cx="4895850" cy="4094163"/>
          </a:xfrm>
        </p:grpSpPr>
        <p:grpSp>
          <p:nvGrpSpPr>
            <p:cNvPr id="8" name="Group 36"/>
            <p:cNvGrpSpPr>
              <a:grpSpLocks/>
            </p:cNvGrpSpPr>
            <p:nvPr/>
          </p:nvGrpSpPr>
          <p:grpSpPr bwMode="auto">
            <a:xfrm>
              <a:off x="2124075" y="1711325"/>
              <a:ext cx="4895850" cy="4094163"/>
              <a:chOff x="0" y="0"/>
              <a:chExt cx="3240360" cy="2952328"/>
            </a:xfrm>
          </p:grpSpPr>
          <p:sp>
            <p:nvSpPr>
              <p:cNvPr id="12" name="Rectangle 37"/>
              <p:cNvSpPr>
                <a:spLocks noChangeArrowheads="1"/>
              </p:cNvSpPr>
              <p:nvPr/>
            </p:nvSpPr>
            <p:spPr bwMode="auto">
              <a:xfrm>
                <a:off x="0" y="0"/>
                <a:ext cx="3240360" cy="2952328"/>
              </a:xfrm>
              <a:prstGeom prst="rect">
                <a:avLst/>
              </a:prstGeom>
              <a:noFill/>
              <a:ln w="38100" cap="flat"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x-none" altLang="x-none">
                  <a:solidFill>
                    <a:srgbClr val="E6E6E6"/>
                  </a:solidFill>
                </a:endParaRPr>
              </a:p>
            </p:txBody>
          </p:sp>
          <p:sp>
            <p:nvSpPr>
              <p:cNvPr id="13" name="Straight Connector 38"/>
              <p:cNvSpPr>
                <a:spLocks noChangeShapeType="1"/>
              </p:cNvSpPr>
              <p:nvPr/>
            </p:nvSpPr>
            <p:spPr bwMode="auto">
              <a:xfrm>
                <a:off x="0" y="432048"/>
                <a:ext cx="3240360" cy="1"/>
              </a:xfrm>
              <a:prstGeom prst="line">
                <a:avLst/>
              </a:prstGeom>
              <a:noFill/>
              <a:ln w="38100" cap="flat"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Straight Connector 39"/>
              <p:cNvSpPr>
                <a:spLocks noChangeShapeType="1"/>
              </p:cNvSpPr>
              <p:nvPr/>
            </p:nvSpPr>
            <p:spPr bwMode="auto">
              <a:xfrm>
                <a:off x="0" y="1368152"/>
                <a:ext cx="3240360" cy="1"/>
              </a:xfrm>
              <a:prstGeom prst="line">
                <a:avLst/>
              </a:prstGeom>
              <a:noFill/>
              <a:ln w="38100" cap="flat"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TextBox 40"/>
            <p:cNvSpPr>
              <a:spLocks noChangeArrowheads="1"/>
            </p:cNvSpPr>
            <p:nvPr/>
          </p:nvSpPr>
          <p:spPr bwMode="auto">
            <a:xfrm>
              <a:off x="2195513" y="1773238"/>
              <a:ext cx="2016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x-none" altLang="zh-CN" sz="2400" b="1">
                  <a:solidFill>
                    <a:srgbClr val="C00000"/>
                  </a:solidFill>
                  <a:latin typeface="Calibri" charset="0"/>
                  <a:ea typeface="Calibri" charset="0"/>
                  <a:cs typeface="Calibri" charset="0"/>
                  <a:sym typeface="Calibri" charset="0"/>
                </a:rPr>
                <a:t>Player</a:t>
              </a:r>
            </a:p>
          </p:txBody>
        </p:sp>
        <p:sp>
          <p:nvSpPr>
            <p:cNvPr id="10" name="TextBox 41"/>
            <p:cNvSpPr>
              <a:spLocks noChangeArrowheads="1"/>
            </p:cNvSpPr>
            <p:nvPr/>
          </p:nvSpPr>
          <p:spPr bwMode="auto">
            <a:xfrm>
              <a:off x="2266950" y="2371725"/>
              <a:ext cx="4537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DejaVu Sans" charset="0"/>
                <a:buChar char="-"/>
              </a:pPr>
              <a:r>
                <a:rPr lang="x-none" altLang="zh-CN" sz="2400" b="1">
                  <a:solidFill>
                    <a:srgbClr val="101010"/>
                  </a:solidFill>
                  <a:latin typeface="Calibri" charset="0"/>
                  <a:ea typeface="Calibri" charset="0"/>
                  <a:cs typeface="Calibri" charset="0"/>
                  <a:sym typeface="Calibri" charset="0"/>
                </a:rPr>
                <a:t> move : string</a:t>
              </a:r>
            </a:p>
            <a:p>
              <a:pPr>
                <a:buFont typeface="DejaVu Sans" charset="0"/>
                <a:buChar char="-"/>
              </a:pPr>
              <a:r>
                <a:rPr lang="x-none" altLang="zh-CN" sz="2400" b="1">
                  <a:solidFill>
                    <a:srgbClr val="101010"/>
                  </a:solidFill>
                  <a:latin typeface="Calibri" charset="0"/>
                  <a:ea typeface="Calibri" charset="0"/>
                  <a:cs typeface="Calibri" charset="0"/>
                  <a:sym typeface="Calibri" charset="0"/>
                </a:rPr>
                <a:t> win_count : int</a:t>
              </a:r>
            </a:p>
            <a:p>
              <a:pPr>
                <a:buFont typeface="DejaVu Sans" charset="0"/>
                <a:buChar char="-"/>
              </a:pPr>
              <a:r>
                <a:rPr lang="x-none" altLang="zh-CN" sz="2400" b="1">
                  <a:solidFill>
                    <a:srgbClr val="101010"/>
                  </a:solidFill>
                  <a:latin typeface="Calibri" charset="0"/>
                  <a:ea typeface="Calibri" charset="0"/>
                  <a:cs typeface="Calibri" charset="0"/>
                  <a:sym typeface="Calibri" charset="0"/>
                </a:rPr>
                <a:t> name : string</a:t>
              </a:r>
            </a:p>
          </p:txBody>
        </p:sp>
        <p:sp>
          <p:nvSpPr>
            <p:cNvPr id="11" name="TextBox 42"/>
            <p:cNvSpPr>
              <a:spLocks noChangeArrowheads="1"/>
            </p:cNvSpPr>
            <p:nvPr/>
          </p:nvSpPr>
          <p:spPr bwMode="auto">
            <a:xfrm>
              <a:off x="2266950" y="3717925"/>
              <a:ext cx="4537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x-none" altLang="zh-CN" sz="2400" b="1">
                  <a:solidFill>
                    <a:srgbClr val="101010"/>
                  </a:solidFill>
                  <a:latin typeface="Calibri" charset="0"/>
                  <a:ea typeface="Calibri" charset="0"/>
                  <a:cs typeface="Calibri" charset="0"/>
                  <a:sym typeface="Calibri" charset="0"/>
                </a:rPr>
                <a:t>+ void set_name (string name)</a:t>
              </a:r>
            </a:p>
            <a:p>
              <a:r>
                <a:rPr lang="x-none" altLang="zh-CN" sz="2400" b="1">
                  <a:solidFill>
                    <a:srgbClr val="101010"/>
                  </a:solidFill>
                  <a:latin typeface="Calibri" charset="0"/>
                  <a:ea typeface="Calibri" charset="0"/>
                  <a:cs typeface="Calibri" charset="0"/>
                  <a:sym typeface="Calibri" charset="0"/>
                </a:rPr>
                <a:t>+ void set_move(string move)</a:t>
              </a:r>
            </a:p>
            <a:p>
              <a:r>
                <a:rPr lang="x-none" altLang="zh-CN" sz="2400" b="1">
                  <a:solidFill>
                    <a:srgbClr val="101010"/>
                  </a:solidFill>
                  <a:latin typeface="Calibri" charset="0"/>
                  <a:ea typeface="Calibri" charset="0"/>
                  <a:cs typeface="Calibri" charset="0"/>
                  <a:sym typeface="Calibri" charset="0"/>
                </a:rPr>
                <a:t>+ string get_move()</a:t>
              </a:r>
            </a:p>
            <a:p>
              <a:r>
                <a:rPr lang="x-none" altLang="zh-CN" sz="2400" b="1">
                  <a:solidFill>
                    <a:srgbClr val="101010"/>
                  </a:solidFill>
                  <a:latin typeface="Calibri" charset="0"/>
                  <a:ea typeface="Calibri" charset="0"/>
                  <a:cs typeface="Calibri" charset="0"/>
                  <a:sym typeface="Calibri" charset="0"/>
                </a:rPr>
                <a:t>+ void update_win_count()</a:t>
              </a:r>
            </a:p>
            <a:p>
              <a:r>
                <a:rPr lang="x-none" altLang="zh-CN" sz="2400" b="1">
                  <a:solidFill>
                    <a:srgbClr val="101010"/>
                  </a:solidFill>
                  <a:latin typeface="Calibri" charset="0"/>
                  <a:ea typeface="Calibri" charset="0"/>
                  <a:cs typeface="Calibri" charset="0"/>
                  <a:sym typeface="Calibri" charset="0"/>
                </a:rPr>
                <a:t>+ int get_win_count()</a:t>
              </a:r>
            </a:p>
          </p:txBody>
        </p:sp>
      </p:grpSp>
    </p:spTree>
    <p:extLst>
      <p:ext uri="{BB962C8B-B14F-4D97-AF65-F5344CB8AC3E}">
        <p14:creationId xmlns:p14="http://schemas.microsoft.com/office/powerpoint/2010/main" val="2869426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1FD4-5BD8-C043-B30B-CB8F558A20AE}"/>
              </a:ext>
            </a:extLst>
          </p:cNvPr>
          <p:cNvSpPr>
            <a:spLocks noGrp="1"/>
          </p:cNvSpPr>
          <p:nvPr>
            <p:ph type="title"/>
          </p:nvPr>
        </p:nvSpPr>
        <p:spPr/>
        <p:txBody>
          <a:bodyPr/>
          <a:lstStyle/>
          <a:p>
            <a:r>
              <a:rPr lang="en-US" dirty="0"/>
              <a:t>More complex data types</a:t>
            </a:r>
          </a:p>
        </p:txBody>
      </p:sp>
      <p:sp>
        <p:nvSpPr>
          <p:cNvPr id="3" name="Content Placeholder 2">
            <a:extLst>
              <a:ext uri="{FF2B5EF4-FFF2-40B4-BE49-F238E27FC236}">
                <a16:creationId xmlns:a16="http://schemas.microsoft.com/office/drawing/2014/main" id="{B6D82762-7307-374C-8E9A-2C2880B90F7B}"/>
              </a:ext>
            </a:extLst>
          </p:cNvPr>
          <p:cNvSpPr>
            <a:spLocks noGrp="1"/>
          </p:cNvSpPr>
          <p:nvPr>
            <p:ph idx="1"/>
          </p:nvPr>
        </p:nvSpPr>
        <p:spPr/>
        <p:txBody>
          <a:bodyPr/>
          <a:lstStyle/>
          <a:p>
            <a:r>
              <a:rPr lang="en-US" dirty="0"/>
              <a:t>Often we want to store data in a way that isn’t covered by an existing data type.</a:t>
            </a:r>
          </a:p>
          <a:p>
            <a:r>
              <a:rPr lang="en-US" dirty="0"/>
              <a:t>For example: what if we wanted to represent people waiting in a queue?  What fundamental type could we use?</a:t>
            </a:r>
          </a:p>
        </p:txBody>
      </p:sp>
      <p:sp>
        <p:nvSpPr>
          <p:cNvPr id="4" name="Footer Placeholder 3">
            <a:extLst>
              <a:ext uri="{FF2B5EF4-FFF2-40B4-BE49-F238E27FC236}">
                <a16:creationId xmlns:a16="http://schemas.microsoft.com/office/drawing/2014/main" id="{97C9C7EF-D0E0-FB4C-891A-C113DC2AAC85}"/>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E0E00B83-23A0-2549-9E75-87EAD4C235D1}"/>
              </a:ext>
            </a:extLst>
          </p:cNvPr>
          <p:cNvSpPr>
            <a:spLocks noGrp="1"/>
          </p:cNvSpPr>
          <p:nvPr>
            <p:ph type="sldNum" sz="quarter" idx="12"/>
          </p:nvPr>
        </p:nvSpPr>
        <p:spPr/>
        <p:txBody>
          <a:bodyPr/>
          <a:lstStyle/>
          <a:p>
            <a:fld id="{7E8AFECB-488C-4862-A863-69DB259C81CD}" type="slidenum">
              <a:rPr lang="en-AU" smtClean="0"/>
              <a:t>3</a:t>
            </a:fld>
            <a:endParaRPr lang="en-AU" dirty="0"/>
          </a:p>
        </p:txBody>
      </p:sp>
      <p:pic>
        <p:nvPicPr>
          <p:cNvPr id="6" name="Picture 5">
            <a:extLst>
              <a:ext uri="{FF2B5EF4-FFF2-40B4-BE49-F238E27FC236}">
                <a16:creationId xmlns:a16="http://schemas.microsoft.com/office/drawing/2014/main" id="{5E61C78B-8850-8C4D-9857-08CA10E62ED0}"/>
              </a:ext>
            </a:extLst>
          </p:cNvPr>
          <p:cNvPicPr>
            <a:picLocks noChangeAspect="1"/>
          </p:cNvPicPr>
          <p:nvPr/>
        </p:nvPicPr>
        <p:blipFill>
          <a:blip r:embed="rId3"/>
          <a:stretch>
            <a:fillRect/>
          </a:stretch>
        </p:blipFill>
        <p:spPr>
          <a:xfrm>
            <a:off x="2134196" y="3160321"/>
            <a:ext cx="4434904" cy="2965842"/>
          </a:xfrm>
          <a:prstGeom prst="rect">
            <a:avLst/>
          </a:prstGeom>
        </p:spPr>
      </p:pic>
    </p:spTree>
    <p:extLst>
      <p:ext uri="{BB962C8B-B14F-4D97-AF65-F5344CB8AC3E}">
        <p14:creationId xmlns:p14="http://schemas.microsoft.com/office/powerpoint/2010/main" val="599694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850106"/>
          </a:xfrm>
        </p:spPr>
        <p:txBody>
          <a:bodyPr anchor="ctr">
            <a:normAutofit/>
          </a:bodyPr>
          <a:lstStyle/>
          <a:p>
            <a:r>
              <a:rPr lang="en-US" altLang="x-none" dirty="0"/>
              <a:t>Abstract Data Types</a:t>
            </a:r>
            <a:endParaRPr lang="en-US" dirty="0"/>
          </a:p>
        </p:txBody>
      </p:sp>
      <p:sp>
        <p:nvSpPr>
          <p:cNvPr id="3" name="Content Placeholder 2"/>
          <p:cNvSpPr>
            <a:spLocks noGrp="1"/>
          </p:cNvSpPr>
          <p:nvPr>
            <p:ph idx="1"/>
          </p:nvPr>
        </p:nvSpPr>
        <p:spPr>
          <a:xfrm>
            <a:off x="457200" y="1412776"/>
            <a:ext cx="8229600" cy="4713387"/>
          </a:xfrm>
        </p:spPr>
        <p:txBody>
          <a:bodyPr>
            <a:normAutofit/>
          </a:bodyPr>
          <a:lstStyle/>
          <a:p>
            <a:r>
              <a:rPr lang="en-US" altLang="x-none" b="1" i="1" dirty="0"/>
              <a:t>Abstract Data Types (ADT) </a:t>
            </a:r>
            <a:r>
              <a:rPr lang="en-US" altLang="x-none" dirty="0"/>
              <a:t>are </a:t>
            </a:r>
            <a:r>
              <a:rPr lang="en-US" altLang="x-none" i="1" dirty="0"/>
              <a:t>models </a:t>
            </a:r>
            <a:r>
              <a:rPr lang="en-US" altLang="x-none" dirty="0"/>
              <a:t>with defined behavior given by a set of values and a set of operations.</a:t>
            </a:r>
          </a:p>
          <a:p>
            <a:r>
              <a:rPr lang="en-US" altLang="x-none" dirty="0"/>
              <a:t>For our queue, what would be the behavior of each of these operations?</a:t>
            </a:r>
          </a:p>
          <a:p>
            <a:pPr lvl="1"/>
            <a:r>
              <a:rPr lang="en-US" altLang="x-none" sz="2400" dirty="0" err="1"/>
              <a:t>getNext</a:t>
            </a:r>
            <a:r>
              <a:rPr lang="en-US" altLang="x-none" sz="2400" dirty="0"/>
              <a:t>( )</a:t>
            </a:r>
          </a:p>
          <a:p>
            <a:pPr lvl="1"/>
            <a:r>
              <a:rPr lang="en-US" altLang="x-none" sz="2400" dirty="0"/>
              <a:t>add( )</a:t>
            </a:r>
          </a:p>
          <a:p>
            <a:r>
              <a:rPr lang="en-US" altLang="x-none" dirty="0"/>
              <a:t>Are there any other behaviors of a queue?</a:t>
            </a:r>
          </a:p>
          <a:p>
            <a:r>
              <a:rPr lang="en-US" altLang="x-none" dirty="0"/>
              <a:t>C++ actually has an implementation of a queue ADT.  Let’s have a look…</a:t>
            </a:r>
            <a:r>
              <a:rPr lang="en-AU" dirty="0">
                <a:hlinkClick r:id="rId3"/>
              </a:rPr>
              <a:t>http://www.cplusplus.com/reference/queue/queue/</a:t>
            </a:r>
            <a:endParaRPr lang="en-US" altLang="x-none" dirty="0"/>
          </a:p>
          <a:p>
            <a:endParaRPr lang="en-US" altLang="x-none" dirty="0"/>
          </a:p>
          <a:p>
            <a:endParaRPr lang="en-US" dirty="0"/>
          </a:p>
        </p:txBody>
      </p:sp>
      <p:sp>
        <p:nvSpPr>
          <p:cNvPr id="5" name="Footer Placeholder 4"/>
          <p:cNvSpPr>
            <a:spLocks noGrp="1"/>
          </p:cNvSpPr>
          <p:nvPr>
            <p:ph type="ftr" sz="quarter" idx="11"/>
          </p:nvPr>
        </p:nvSpPr>
        <p:spPr>
          <a:xfrm>
            <a:off x="467544" y="6448251"/>
            <a:ext cx="2895600" cy="365125"/>
          </a:xfrm>
        </p:spPr>
        <p:txBody>
          <a:bodyPr anchor="ctr">
            <a:normAutofit/>
          </a:bodyPr>
          <a:lstStyle/>
          <a:p>
            <a:pPr>
              <a:spcAft>
                <a:spcPts val="600"/>
              </a:spcAft>
            </a:pPr>
            <a:r>
              <a:rPr lang="en-AU"/>
              <a:t>University of Adelaide</a:t>
            </a:r>
          </a:p>
        </p:txBody>
      </p:sp>
      <p:sp>
        <p:nvSpPr>
          <p:cNvPr id="6" name="Slide Number Placeholder 5"/>
          <p:cNvSpPr>
            <a:spLocks noGrp="1"/>
          </p:cNvSpPr>
          <p:nvPr>
            <p:ph type="sldNum" sz="quarter" idx="12"/>
          </p:nvPr>
        </p:nvSpPr>
        <p:spPr>
          <a:xfrm>
            <a:off x="6553200" y="6448251"/>
            <a:ext cx="2133600" cy="365125"/>
          </a:xfrm>
        </p:spPr>
        <p:txBody>
          <a:bodyPr anchor="ctr">
            <a:normAutofit/>
          </a:bodyPr>
          <a:lstStyle/>
          <a:p>
            <a:pPr>
              <a:spcAft>
                <a:spcPts val="600"/>
              </a:spcAft>
            </a:pPr>
            <a:fld id="{7E8AFECB-488C-4862-A863-69DB259C81CD}" type="slidenum">
              <a:rPr lang="en-AU" smtClean="0"/>
              <a:pPr>
                <a:spcAft>
                  <a:spcPts val="600"/>
                </a:spcAft>
              </a:pPr>
              <a:t>4</a:t>
            </a:fld>
            <a:endParaRPr lang="en-AU"/>
          </a:p>
        </p:txBody>
      </p:sp>
    </p:spTree>
    <p:extLst>
      <p:ext uri="{BB962C8B-B14F-4D97-AF65-F5344CB8AC3E}">
        <p14:creationId xmlns:p14="http://schemas.microsoft.com/office/powerpoint/2010/main" val="3037851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850106"/>
          </a:xfrm>
        </p:spPr>
        <p:txBody>
          <a:bodyPr anchor="ctr">
            <a:normAutofit/>
          </a:bodyPr>
          <a:lstStyle/>
          <a:p>
            <a:r>
              <a:rPr lang="en-US" altLang="x-none" dirty="0"/>
              <a:t>Not all classes are ADTs</a:t>
            </a:r>
            <a:endParaRPr lang="en-US" dirty="0"/>
          </a:p>
        </p:txBody>
      </p:sp>
      <p:sp>
        <p:nvSpPr>
          <p:cNvPr id="12" name="Text Placeholder 2">
            <a:extLst>
              <a:ext uri="{FF2B5EF4-FFF2-40B4-BE49-F238E27FC236}">
                <a16:creationId xmlns:a16="http://schemas.microsoft.com/office/drawing/2014/main" id="{4CFAA65C-9403-40D3-87F2-6305AD806F99}"/>
              </a:ext>
            </a:extLst>
          </p:cNvPr>
          <p:cNvSpPr>
            <a:spLocks noGrp="1"/>
          </p:cNvSpPr>
          <p:nvPr>
            <p:ph type="body" idx="1"/>
          </p:nvPr>
        </p:nvSpPr>
        <p:spPr>
          <a:xfrm>
            <a:off x="457200" y="1535113"/>
            <a:ext cx="7355160" cy="639762"/>
          </a:xfrm>
        </p:spPr>
        <p:txBody>
          <a:bodyPr>
            <a:normAutofit fontScale="92500"/>
          </a:bodyPr>
          <a:lstStyle/>
          <a:p>
            <a:r>
              <a:rPr lang="en-US" dirty="0"/>
              <a:t>Programmer-defined types are not automatically ADTs.</a:t>
            </a:r>
          </a:p>
          <a:p>
            <a:endParaRPr lang="en-US" dirty="0"/>
          </a:p>
        </p:txBody>
      </p:sp>
      <p:sp>
        <p:nvSpPr>
          <p:cNvPr id="5" name="Footer Placeholder 4"/>
          <p:cNvSpPr>
            <a:spLocks noGrp="1"/>
          </p:cNvSpPr>
          <p:nvPr>
            <p:ph type="ftr" sz="quarter" idx="11"/>
          </p:nvPr>
        </p:nvSpPr>
        <p:spPr>
          <a:xfrm>
            <a:off x="467544" y="6448251"/>
            <a:ext cx="2895600" cy="365125"/>
          </a:xfrm>
        </p:spPr>
        <p:txBody>
          <a:bodyPr anchor="ctr">
            <a:normAutofit/>
          </a:bodyPr>
          <a:lstStyle/>
          <a:p>
            <a:pPr>
              <a:spcAft>
                <a:spcPts val="600"/>
              </a:spcAft>
            </a:pPr>
            <a:r>
              <a:rPr lang="en-AU"/>
              <a:t>University of Adelaide</a:t>
            </a:r>
          </a:p>
        </p:txBody>
      </p:sp>
      <p:sp>
        <p:nvSpPr>
          <p:cNvPr id="6" name="Slide Number Placeholder 5"/>
          <p:cNvSpPr>
            <a:spLocks noGrp="1"/>
          </p:cNvSpPr>
          <p:nvPr>
            <p:ph type="sldNum" sz="quarter" idx="12"/>
          </p:nvPr>
        </p:nvSpPr>
        <p:spPr>
          <a:xfrm>
            <a:off x="6553200" y="6448251"/>
            <a:ext cx="2133600" cy="365125"/>
          </a:xfrm>
        </p:spPr>
        <p:txBody>
          <a:bodyPr anchor="ctr">
            <a:normAutofit/>
          </a:bodyPr>
          <a:lstStyle/>
          <a:p>
            <a:pPr>
              <a:spcAft>
                <a:spcPts val="600"/>
              </a:spcAft>
            </a:pPr>
            <a:fld id="{7E8AFECB-488C-4862-A863-69DB259C81CD}" type="slidenum">
              <a:rPr lang="en-AU" smtClean="0"/>
              <a:pPr>
                <a:spcAft>
                  <a:spcPts val="600"/>
                </a:spcAft>
              </a:pPr>
              <a:t>5</a:t>
            </a:fld>
            <a:endParaRPr lang="en-AU"/>
          </a:p>
        </p:txBody>
      </p:sp>
      <p:graphicFrame>
        <p:nvGraphicFramePr>
          <p:cNvPr id="8" name="Content Placeholder 2">
            <a:extLst>
              <a:ext uri="{FF2B5EF4-FFF2-40B4-BE49-F238E27FC236}">
                <a16:creationId xmlns:a16="http://schemas.microsoft.com/office/drawing/2014/main" id="{FDF7416B-7FAC-467A-AFEB-25CA67FA94F9}"/>
              </a:ext>
            </a:extLst>
          </p:cNvPr>
          <p:cNvGraphicFramePr>
            <a:graphicFrameLocks noGrp="1"/>
          </p:cNvGraphicFramePr>
          <p:nvPr>
            <p:ph sz="half" idx="2"/>
            <p:extLst>
              <p:ext uri="{D42A27DB-BD31-4B8C-83A1-F6EECF244321}">
                <p14:modId xmlns:p14="http://schemas.microsoft.com/office/powerpoint/2010/main" val="2282728473"/>
              </p:ext>
            </p:extLst>
          </p:nvPr>
        </p:nvGraphicFramePr>
        <p:xfrm>
          <a:off x="446856" y="2174875"/>
          <a:ext cx="8239944" cy="395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8440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87BC-0BCA-024C-9654-9FF27E2B742A}"/>
              </a:ext>
            </a:extLst>
          </p:cNvPr>
          <p:cNvSpPr>
            <a:spLocks noGrp="1"/>
          </p:cNvSpPr>
          <p:nvPr>
            <p:ph type="title"/>
          </p:nvPr>
        </p:nvSpPr>
        <p:spPr/>
        <p:txBody>
          <a:bodyPr/>
          <a:lstStyle/>
          <a:p>
            <a:r>
              <a:rPr lang="en-US" dirty="0"/>
              <a:t>ADTs for arrays</a:t>
            </a:r>
          </a:p>
        </p:txBody>
      </p:sp>
      <p:sp>
        <p:nvSpPr>
          <p:cNvPr id="3" name="Content Placeholder 2">
            <a:extLst>
              <a:ext uri="{FF2B5EF4-FFF2-40B4-BE49-F238E27FC236}">
                <a16:creationId xmlns:a16="http://schemas.microsoft.com/office/drawing/2014/main" id="{69114A4E-FD1B-6146-8360-C8E44F5EEB9F}"/>
              </a:ext>
            </a:extLst>
          </p:cNvPr>
          <p:cNvSpPr>
            <a:spLocks noGrp="1"/>
          </p:cNvSpPr>
          <p:nvPr>
            <p:ph idx="1"/>
          </p:nvPr>
        </p:nvSpPr>
        <p:spPr/>
        <p:txBody>
          <a:bodyPr/>
          <a:lstStyle/>
          <a:p>
            <a:r>
              <a:rPr lang="en-US" dirty="0"/>
              <a:t>Think back to using pointers to implement arrays in C/C++</a:t>
            </a:r>
          </a:p>
          <a:p>
            <a:pPr lvl="1"/>
            <a:r>
              <a:rPr lang="en-US" dirty="0"/>
              <a:t>If you could design an Array as an abstract data type, how would you want the Array to behave?</a:t>
            </a:r>
          </a:p>
          <a:p>
            <a:pPr lvl="1"/>
            <a:r>
              <a:rPr lang="en-US" dirty="0"/>
              <a:t>Define some operations you’d want to be able to do with data in an Array</a:t>
            </a:r>
          </a:p>
          <a:p>
            <a:pPr lvl="2"/>
            <a:r>
              <a:rPr lang="en-US" dirty="0"/>
              <a:t>Remember – Don’t worry about HOW you are going to do this, just what do you WANT to be able to do?</a:t>
            </a:r>
          </a:p>
        </p:txBody>
      </p:sp>
      <p:sp>
        <p:nvSpPr>
          <p:cNvPr id="4" name="Footer Placeholder 3">
            <a:extLst>
              <a:ext uri="{FF2B5EF4-FFF2-40B4-BE49-F238E27FC236}">
                <a16:creationId xmlns:a16="http://schemas.microsoft.com/office/drawing/2014/main" id="{0D62ADE8-FA92-014E-A700-12248A88350E}"/>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DDBE5AD7-94C5-3D44-900C-63DC2227E92B}"/>
              </a:ext>
            </a:extLst>
          </p:cNvPr>
          <p:cNvSpPr>
            <a:spLocks noGrp="1"/>
          </p:cNvSpPr>
          <p:nvPr>
            <p:ph type="sldNum" sz="quarter" idx="12"/>
          </p:nvPr>
        </p:nvSpPr>
        <p:spPr/>
        <p:txBody>
          <a:bodyPr/>
          <a:lstStyle/>
          <a:p>
            <a:fld id="{7E8AFECB-488C-4862-A863-69DB259C81CD}" type="slidenum">
              <a:rPr lang="en-AU" smtClean="0"/>
              <a:t>6</a:t>
            </a:fld>
            <a:endParaRPr lang="en-AU" dirty="0"/>
          </a:p>
        </p:txBody>
      </p:sp>
    </p:spTree>
    <p:extLst>
      <p:ext uri="{BB962C8B-B14F-4D97-AF65-F5344CB8AC3E}">
        <p14:creationId xmlns:p14="http://schemas.microsoft.com/office/powerpoint/2010/main" val="2936933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 Vector and Array data types</a:t>
            </a:r>
          </a:p>
        </p:txBody>
      </p:sp>
      <p:sp>
        <p:nvSpPr>
          <p:cNvPr id="3" name="Content Placeholder 2"/>
          <p:cNvSpPr>
            <a:spLocks noGrp="1"/>
          </p:cNvSpPr>
          <p:nvPr>
            <p:ph sz="half" idx="1"/>
          </p:nvPr>
        </p:nvSpPr>
        <p:spPr>
          <a:xfrm>
            <a:off x="457200" y="1412776"/>
            <a:ext cx="8229600" cy="4713387"/>
          </a:xfrm>
        </p:spPr>
        <p:txBody>
          <a:bodyPr>
            <a:normAutofit fontScale="92500"/>
          </a:bodyPr>
          <a:lstStyle/>
          <a:p>
            <a:r>
              <a:rPr lang="en-US" altLang="x-none" dirty="0"/>
              <a:t>C++ provides two array like data types</a:t>
            </a:r>
          </a:p>
          <a:p>
            <a:endParaRPr lang="en-US" altLang="x-none" dirty="0"/>
          </a:p>
          <a:p>
            <a:endParaRPr lang="en-US" altLang="x-none" dirty="0"/>
          </a:p>
          <a:p>
            <a:r>
              <a:rPr lang="en-US" altLang="x-none" dirty="0"/>
              <a:t>Let’s look at the details</a:t>
            </a:r>
          </a:p>
          <a:p>
            <a:pPr lvl="1"/>
            <a:r>
              <a:rPr lang="en-US" altLang="x-none" dirty="0"/>
              <a:t>Vector </a:t>
            </a:r>
            <a:r>
              <a:rPr lang="en-AU" dirty="0">
                <a:hlinkClick r:id="rId3"/>
              </a:rPr>
              <a:t>http://www.cplusplus.com/reference/vector/vector/</a:t>
            </a:r>
            <a:endParaRPr lang="en-AU" dirty="0"/>
          </a:p>
          <a:p>
            <a:pPr lvl="1"/>
            <a:r>
              <a:rPr lang="en-US" altLang="x-none" dirty="0"/>
              <a:t>Array </a:t>
            </a:r>
            <a:r>
              <a:rPr lang="en-AU" dirty="0">
                <a:hlinkClick r:id="rId4"/>
              </a:rPr>
              <a:t>http://www.cplusplus.com/reference/array/array/</a:t>
            </a:r>
            <a:endParaRPr lang="en-US" altLang="x-none" dirty="0"/>
          </a:p>
          <a:p>
            <a:pPr lvl="1"/>
            <a:endParaRPr lang="en-US" altLang="x-none" dirty="0"/>
          </a:p>
          <a:p>
            <a:r>
              <a:rPr lang="en-US" altLang="x-none" dirty="0"/>
              <a:t>How could you implement a </a:t>
            </a:r>
            <a:r>
              <a:rPr lang="en-US" altLang="x-none" dirty="0">
                <a:solidFill>
                  <a:srgbClr val="4C7593"/>
                </a:solidFill>
                <a:latin typeface="Courier" charset="0"/>
                <a:sym typeface="Courier" charset="0"/>
              </a:rPr>
              <a:t>Vector</a:t>
            </a:r>
            <a:r>
              <a:rPr lang="en-US" altLang="x-none" dirty="0"/>
              <a:t>?</a:t>
            </a:r>
          </a:p>
          <a:p>
            <a:r>
              <a:rPr lang="en-US" altLang="x-none" dirty="0"/>
              <a:t>How could you implement an </a:t>
            </a:r>
            <a:r>
              <a:rPr lang="en-US" altLang="x-none" dirty="0">
                <a:solidFill>
                  <a:srgbClr val="4C7593"/>
                </a:solidFill>
                <a:latin typeface="Courier" charset="0"/>
                <a:sym typeface="Courier" charset="0"/>
              </a:rPr>
              <a:t>Array?</a:t>
            </a:r>
          </a:p>
          <a:p>
            <a:r>
              <a:rPr lang="en-US" altLang="x-none" dirty="0"/>
              <a:t>Do you need to know how they are implemented to use them?</a:t>
            </a:r>
          </a:p>
          <a:p>
            <a:r>
              <a:rPr lang="en-US" altLang="x-none" dirty="0"/>
              <a:t>What advantage is there to knowing how they are implemented?</a:t>
            </a:r>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7</a:t>
            </a:fld>
            <a:endParaRPr lang="en-AU"/>
          </a:p>
        </p:txBody>
      </p:sp>
      <p:sp>
        <p:nvSpPr>
          <p:cNvPr id="7" name="TextBox 6"/>
          <p:cNvSpPr txBox="1"/>
          <p:nvPr/>
        </p:nvSpPr>
        <p:spPr>
          <a:xfrm>
            <a:off x="1915344" y="1772816"/>
            <a:ext cx="5616624" cy="707886"/>
          </a:xfrm>
          <a:prstGeom prst="rect">
            <a:avLst/>
          </a:prstGeom>
          <a:noFill/>
        </p:spPr>
        <p:txBody>
          <a:bodyPr wrap="square" rtlCol="0">
            <a:spAutoFit/>
          </a:bodyPr>
          <a:lstStyle/>
          <a:p>
            <a:r>
              <a:rPr lang="en-US" sz="2000" dirty="0">
                <a:solidFill>
                  <a:srgbClr val="C00000"/>
                </a:solidFill>
              </a:rPr>
              <a:t>[ ] notation available, but also bounds checking on the at() function!</a:t>
            </a:r>
          </a:p>
        </p:txBody>
      </p:sp>
    </p:spTree>
    <p:extLst>
      <p:ext uri="{BB962C8B-B14F-4D97-AF65-F5344CB8AC3E}">
        <p14:creationId xmlns:p14="http://schemas.microsoft.com/office/powerpoint/2010/main" val="831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dissolv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dissolv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dissolv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8</a:t>
            </a:fld>
            <a:endParaRPr lang="en-AU"/>
          </a:p>
        </p:txBody>
      </p:sp>
      <p:pic>
        <p:nvPicPr>
          <p:cNvPr id="7" name="Picture 2" descr="Screenshot - 120315 - 22:41:3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123728" y="476672"/>
            <a:ext cx="7027136" cy="5688632"/>
          </a:xfrm>
          <a:noFill/>
          <a:ln/>
        </p:spPr>
      </p:pic>
      <p:sp>
        <p:nvSpPr>
          <p:cNvPr id="8" name="Title 1"/>
          <p:cNvSpPr>
            <a:spLocks noGrp="1"/>
          </p:cNvSpPr>
          <p:nvPr>
            <p:ph type="title"/>
          </p:nvPr>
        </p:nvSpPr>
        <p:spPr>
          <a:xfrm>
            <a:off x="467544" y="332656"/>
            <a:ext cx="8229600" cy="850106"/>
          </a:xfrm>
        </p:spPr>
        <p:txBody>
          <a:bodyPr>
            <a:normAutofit/>
          </a:bodyPr>
          <a:lstStyle/>
          <a:p>
            <a:r>
              <a:rPr lang="en-US" altLang="x-none" dirty="0"/>
              <a:t>Vector</a:t>
            </a:r>
            <a:endParaRPr lang="en-US" dirty="0"/>
          </a:p>
        </p:txBody>
      </p:sp>
    </p:spTree>
    <p:extLst>
      <p:ext uri="{BB962C8B-B14F-4D97-AF65-F5344CB8AC3E}">
        <p14:creationId xmlns:p14="http://schemas.microsoft.com/office/powerpoint/2010/main" val="1070646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1F08-151E-8540-9D70-9168CA05F532}"/>
              </a:ext>
            </a:extLst>
          </p:cNvPr>
          <p:cNvSpPr>
            <a:spLocks noGrp="1"/>
          </p:cNvSpPr>
          <p:nvPr>
            <p:ph type="title"/>
          </p:nvPr>
        </p:nvSpPr>
        <p:spPr>
          <a:xfrm>
            <a:off x="467544" y="332656"/>
            <a:ext cx="8229600" cy="850106"/>
          </a:xfrm>
        </p:spPr>
        <p:txBody>
          <a:bodyPr anchor="ctr">
            <a:normAutofit/>
          </a:bodyPr>
          <a:lstStyle/>
          <a:p>
            <a:r>
              <a:rPr lang="en-US" dirty="0"/>
              <a:t>Abstraction and Specification</a:t>
            </a:r>
          </a:p>
        </p:txBody>
      </p:sp>
      <p:sp>
        <p:nvSpPr>
          <p:cNvPr id="4" name="Content Placeholder 3">
            <a:extLst>
              <a:ext uri="{FF2B5EF4-FFF2-40B4-BE49-F238E27FC236}">
                <a16:creationId xmlns:a16="http://schemas.microsoft.com/office/drawing/2014/main" id="{0174F459-41B4-4548-A446-7052AD989EC8}"/>
              </a:ext>
            </a:extLst>
          </p:cNvPr>
          <p:cNvSpPr>
            <a:spLocks noGrp="1"/>
          </p:cNvSpPr>
          <p:nvPr>
            <p:ph sz="half" idx="1"/>
          </p:nvPr>
        </p:nvSpPr>
        <p:spPr>
          <a:xfrm>
            <a:off x="398271" y="1412776"/>
            <a:ext cx="4038600" cy="4713387"/>
          </a:xfrm>
        </p:spPr>
        <p:txBody>
          <a:bodyPr>
            <a:normAutofit/>
          </a:bodyPr>
          <a:lstStyle/>
          <a:p>
            <a:pPr lvl="1"/>
            <a:r>
              <a:rPr lang="en-US" sz="2400" dirty="0"/>
              <a:t>We aim to separate the specification of how the type is used by the user from the details of how the type is implemented,.</a:t>
            </a:r>
            <a:endParaRPr lang="en-GB" sz="2400" dirty="0"/>
          </a:p>
          <a:p>
            <a:pPr lvl="1"/>
            <a:r>
              <a:rPr lang="en-US" sz="2400" dirty="0"/>
              <a:t>Class abstraction is the separation of class implementation from the use of a class (specification)</a:t>
            </a:r>
          </a:p>
          <a:p>
            <a:pPr lvl="1"/>
            <a:endParaRPr lang="en-US" sz="2200" dirty="0"/>
          </a:p>
          <a:p>
            <a:endParaRPr lang="en-US" sz="2200" dirty="0"/>
          </a:p>
        </p:txBody>
      </p:sp>
      <p:sp>
        <p:nvSpPr>
          <p:cNvPr id="5" name="Footer Placeholder 4">
            <a:extLst>
              <a:ext uri="{FF2B5EF4-FFF2-40B4-BE49-F238E27FC236}">
                <a16:creationId xmlns:a16="http://schemas.microsoft.com/office/drawing/2014/main" id="{01EBEAF7-930A-5548-9053-E6F3FA5C4127}"/>
              </a:ext>
            </a:extLst>
          </p:cNvPr>
          <p:cNvSpPr>
            <a:spLocks noGrp="1"/>
          </p:cNvSpPr>
          <p:nvPr>
            <p:ph type="ftr" sz="quarter" idx="11"/>
          </p:nvPr>
        </p:nvSpPr>
        <p:spPr>
          <a:xfrm>
            <a:off x="467544" y="6448251"/>
            <a:ext cx="2895600" cy="365125"/>
          </a:xfrm>
        </p:spPr>
        <p:txBody>
          <a:bodyPr anchor="ctr">
            <a:normAutofit/>
          </a:bodyPr>
          <a:lstStyle/>
          <a:p>
            <a:pPr>
              <a:spcAft>
                <a:spcPts val="600"/>
              </a:spcAft>
            </a:pPr>
            <a:r>
              <a:rPr lang="en-AU"/>
              <a:t>University of Adelaide</a:t>
            </a:r>
          </a:p>
        </p:txBody>
      </p:sp>
      <p:sp>
        <p:nvSpPr>
          <p:cNvPr id="6" name="Slide Number Placeholder 5">
            <a:extLst>
              <a:ext uri="{FF2B5EF4-FFF2-40B4-BE49-F238E27FC236}">
                <a16:creationId xmlns:a16="http://schemas.microsoft.com/office/drawing/2014/main" id="{D903DE40-6950-B445-A0AC-4023EBE72BEB}"/>
              </a:ext>
            </a:extLst>
          </p:cNvPr>
          <p:cNvSpPr>
            <a:spLocks noGrp="1"/>
          </p:cNvSpPr>
          <p:nvPr>
            <p:ph type="sldNum" sz="quarter" idx="12"/>
          </p:nvPr>
        </p:nvSpPr>
        <p:spPr>
          <a:xfrm>
            <a:off x="6553200" y="6448251"/>
            <a:ext cx="2133600" cy="365125"/>
          </a:xfrm>
        </p:spPr>
        <p:txBody>
          <a:bodyPr anchor="ctr">
            <a:normAutofit/>
          </a:bodyPr>
          <a:lstStyle/>
          <a:p>
            <a:pPr>
              <a:spcAft>
                <a:spcPts val="600"/>
              </a:spcAft>
            </a:pPr>
            <a:fld id="{7E8AFECB-488C-4862-A863-69DB259C81CD}" type="slidenum">
              <a:rPr lang="en-AU" smtClean="0"/>
              <a:pPr>
                <a:spcAft>
                  <a:spcPts val="600"/>
                </a:spcAft>
              </a:pPr>
              <a:t>9</a:t>
            </a:fld>
            <a:endParaRPr lang="en-AU"/>
          </a:p>
        </p:txBody>
      </p:sp>
      <p:graphicFrame>
        <p:nvGraphicFramePr>
          <p:cNvPr id="8" name="Content Placeholder 2">
            <a:extLst>
              <a:ext uri="{FF2B5EF4-FFF2-40B4-BE49-F238E27FC236}">
                <a16:creationId xmlns:a16="http://schemas.microsoft.com/office/drawing/2014/main" id="{DA43B6BA-FCB7-4669-85CF-AED39AB669B2}"/>
              </a:ext>
            </a:extLst>
          </p:cNvPr>
          <p:cNvGraphicFramePr>
            <a:graphicFrameLocks noGrp="1"/>
          </p:cNvGraphicFramePr>
          <p:nvPr>
            <p:ph sz="half" idx="2"/>
            <p:extLst>
              <p:ext uri="{D42A27DB-BD31-4B8C-83A1-F6EECF244321}">
                <p14:modId xmlns:p14="http://schemas.microsoft.com/office/powerpoint/2010/main" val="3028879390"/>
              </p:ext>
            </p:extLst>
          </p:nvPr>
        </p:nvGraphicFramePr>
        <p:xfrm>
          <a:off x="4648200" y="1412776"/>
          <a:ext cx="4038600" cy="4713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9491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Course name]  Expectations &amp;amp; Roles&amp;quot;&quot;/&gt;&lt;property id=&quot;20307&quot; value=&quot;262&quot;/&gt;&lt;/object&gt;&lt;object type=&quot;3&quot; unique_id=&quot;10005&quot;&gt;&lt;property id=&quot;20148&quot; value=&quot;5&quot;/&gt;&lt;property id=&quot;20300&quot; value=&quot;Slide 2 - &amp;quot;Welcome&amp;quot;&quot;/&gt;&lt;property id=&quot;20307&quot; value=&quot;263&quot;/&gt;&lt;/object&gt;&lt;object type=&quot;3&quot; unique_id=&quot;10006&quot;&gt;&lt;property id=&quot;20148&quot; value=&quot;5&quot;/&gt;&lt;property id=&quot;20300&quot; value=&quot;Slide 3 - &amp;quot;Teaching Staff&amp;quot;&quot;/&gt;&lt;property id=&quot;20307&quot; value=&quot;297&quot;/&gt;&lt;/object&gt;&lt;object type=&quot;3&quot; unique_id=&quot;10007&quot;&gt;&lt;property id=&quot;20148&quot; value=&quot;5&quot;/&gt;&lt;property id=&quot;20300&quot; value=&quot;Slide 4 - &amp;quot;Course organisation&amp;quot;&quot;/&gt;&lt;property id=&quot;20307&quot; value=&quot;287&quot;/&gt;&lt;/object&gt;&lt;object type=&quot;3&quot; unique_id=&quot;10008&quot;&gt;&lt;property id=&quot;20148&quot; value=&quot;5&quot;/&gt;&lt;property id=&quot;20300&quot; value=&quot;Slide 5 - &amp;quot;&amp;lt;name of course&amp;gt; &amp;quot;&quot;/&gt;&lt;property id=&quot;20307&quot; value=&quot;264&quot;/&gt;&lt;/object&gt;&lt;object type=&quot;3&quot; unique_id=&quot;10009&quot;&gt;&lt;property id=&quot;20148&quot; value=&quot;5&quot;/&gt;&lt;property id=&quot;20300&quot; value=&quot;Slide 6 - &amp;quot;Face to Face&amp;quot;&quot;/&gt;&lt;property id=&quot;20307&quot; value=&quot;298&quot;/&gt;&lt;/object&gt;&lt;object type=&quot;3&quot; unique_id=&quot;10010&quot;&gt;&lt;property id=&quot;20148&quot; value=&quot;5&quot;/&gt;&lt;property id=&quot;20300&quot; value=&quot;Slide 7 - &amp;quot;MyUni: online component&amp;quot;&quot;/&gt;&lt;property id=&quot;20307&quot; value=&quot;265&quot;/&gt;&lt;/object&gt;&lt;object type=&quot;3&quot; unique_id=&quot;10011&quot;&gt;&lt;property id=&quot;20148&quot; value=&quot;5&quot;/&gt;&lt;property id=&quot;20300&quot; value=&quot;Slide 8 - &amp;quot;Assessment&amp;quot;&quot;/&gt;&lt;property id=&quot;20307&quot; value=&quot;288&quot;/&gt;&lt;/object&gt;&lt;object type=&quot;3&quot; unique_id=&quot;10012&quot;&gt;&lt;property id=&quot;20148&quot; value=&quot;5&quot;/&gt;&lt;property id=&quot;20300&quot; value=&quot;Slide 9 - &amp;quot;Assessment&amp;quot;&quot;/&gt;&lt;property id=&quot;20307&quot; value=&quot;266&quot;/&gt;&lt;/object&gt;&lt;object type=&quot;3&quot; unique_id=&quot;10013&quot;&gt;&lt;property id=&quot;20148&quot; value=&quot;5&quot;/&gt;&lt;property id=&quot;20300&quot; value=&quot;Slide 10 - &amp;quot;How to submit your online assessments&amp;quot;&quot;/&gt;&lt;property id=&quot;20307&quot; value=&quot;267&quot;/&gt;&lt;/object&gt;&lt;object type=&quot;3&quot; unique_id=&quot;10014&quot;&gt;&lt;property id=&quot;20148&quot; value=&quot;5&quot;/&gt;&lt;property id=&quot;20300&quot; value=&quot;Slide 11 - &amp;quot;Problems with submitting your assignments online &amp;quot;&quot;/&gt;&lt;property id=&quot;20307&quot; value=&quot;269&quot;/&gt;&lt;/object&gt;&lt;object type=&quot;3&quot; unique_id=&quot;10015&quot;&gt;&lt;property id=&quot;20148&quot; value=&quot;5&quot;/&gt;&lt;property id=&quot;20300&quot; value=&quot;Slide 12 - &amp;quot;Late Submissions&amp;quot;&quot;/&gt;&lt;property id=&quot;20307&quot; value=&quot;268&quot;/&gt;&lt;/object&gt;&lt;object type=&quot;3&quot; unique_id=&quot;10016&quot;&gt;&lt;property id=&quot;20148&quot; value=&quot;5&quot;/&gt;&lt;property id=&quot;20300&quot; value=&quot;Slide 13 - &amp;quot;Participation in Discussion Forums&amp;quot;&quot;/&gt;&lt;property id=&quot;20307&quot; value=&quot;299&quot;/&gt;&lt;/object&gt;&lt;object type=&quot;3&quot; unique_id=&quot;10017&quot;&gt;&lt;property id=&quot;20148&quot; value=&quot;5&quot;/&gt;&lt;property id=&quot;20300&quot; value=&quot;Slide 14 - &amp;quot;Participation in Discussion Forums&amp;quot;&quot;/&gt;&lt;property id=&quot;20307&quot; value=&quot;272&quot;/&gt;&lt;/object&gt;&lt;object type=&quot;3&quot; unique_id=&quot;10018&quot;&gt;&lt;property id=&quot;20148&quot; value=&quot;5&quot;/&gt;&lt;property id=&quot;20300&quot; value=&quot;Slide 15 - &amp;quot;Example rubric for discussion board assessment&amp;quot;&quot;/&gt;&lt;property id=&quot;20307&quot; value=&quot;273&quot;/&gt;&lt;/object&gt;&lt;object type=&quot;3&quot; unique_id=&quot;10019&quot;&gt;&lt;property id=&quot;20148&quot; value=&quot;5&quot;/&gt;&lt;property id=&quot;20300&quot; value=&quot;Slide 16 - &amp;quot;Course &amp;amp; Assessment questions: Q&amp;amp;A Discussion Board &amp;quot;&quot;/&gt;&lt;property id=&quot;20307&quot; value=&quot;289&quot;/&gt;&lt;/object&gt;&lt;object type=&quot;3&quot; unique_id=&quot;10020&quot;&gt;&lt;property id=&quot;20148&quot; value=&quot;5&quot;/&gt;&lt;property id=&quot;20300&quot; value=&quot;Slide 17 - &amp;quot;Questions &amp;amp; Answers&amp;quot;&quot;/&gt;&lt;property id=&quot;20307&quot; value=&quot;270&quot;/&gt;&lt;/object&gt;&lt;object type=&quot;3&quot; unique_id=&quot;10021&quot;&gt;&lt;property id=&quot;20148&quot; value=&quot;5&quot;/&gt;&lt;property id=&quot;20300&quot; value=&quot;Slide 18 - &amp;quot;Netiquette &amp;quot;&quot;/&gt;&lt;property id=&quot;20307&quot; value=&quot;271&quot;/&gt;&lt;/object&gt;&lt;object type=&quot;3&quot; unique_id=&quot;10022&quot;&gt;&lt;property id=&quot;20148&quot; value=&quot;5&quot;/&gt;&lt;property id=&quot;20300&quot; value=&quot;Slide 19 - &amp;quot;Learning Support&amp;quot;&quot;/&gt;&lt;property id=&quot;20307&quot; value=&quot;290&quot;/&gt;&lt;/object&gt;&lt;object type=&quot;3&quot; unique_id=&quot;10023&quot;&gt;&lt;property id=&quot;20148&quot; value=&quot;5&quot;/&gt;&lt;property id=&quot;20300&quot; value=&quot;Slide 20 - &amp;quot;University Library &amp;quot;&quot;/&gt;&lt;property id=&quot;20307&quot; value=&quot;274&quot;/&gt;&lt;/object&gt;&lt;object type=&quot;3&quot; unique_id=&quot;10024&quot;&gt;&lt;property id=&quot;20148&quot; value=&quot;5&quot;/&gt;&lt;property id=&quot;20300&quot; value=&quot;Slide 21 - &amp;quot;Academic Writing: The Writing Centre&amp;quot;&quot;/&gt;&lt;property id=&quot;20307&quot; value=&quot;276&quot;/&gt;&lt;/object&gt;&lt;object type=&quot;3&quot; unique_id=&quot;10025&quot;&gt;&lt;property id=&quot;20148&quot; value=&quot;5&quot;/&gt;&lt;property id=&quot;20300&quot; value=&quot;Slide 22 - &amp;quot;Academic Skills&amp;quot;&quot;/&gt;&lt;property id=&quot;20307&quot; value=&quot;295&quot;/&gt;&lt;/object&gt;&lt;object type=&quot;3&quot; unique_id=&quot;10026&quot;&gt;&lt;property id=&quot;20148&quot; value=&quot;5&quot;/&gt;&lt;property id=&quot;20300&quot; value=&quot;Slide 23 - &amp;quot;English for Uni&amp;quot;&quot;/&gt;&lt;property id=&quot;20307&quot; value=&quot;279&quot;/&gt;&lt;/object&gt;&lt;object type=&quot;3&quot; unique_id=&quot;10027&quot;&gt;&lt;property id=&quot;20148&quot; value=&quot;5&quot;/&gt;&lt;property id=&quot;20300&quot; value=&quot;Slide 24 - &amp;quot;The Maths Learning Centre&amp;quot;&quot;/&gt;&lt;property id=&quot;20307&quot; value=&quot;278&quot;/&gt;&lt;/object&gt;&lt;object type=&quot;3&quot; unique_id=&quot;10028&quot;&gt;&lt;property id=&quot;20148&quot; value=&quot;5&quot;/&gt;&lt;property id=&quot;20300&quot; value=&quot;Slide 25 - &amp;quot;Academic Integrity&amp;quot;&quot;/&gt;&lt;property id=&quot;20307&quot; value=&quot;291&quot;/&gt;&lt;/object&gt;&lt;object type=&quot;3&quot; unique_id=&quot;10029&quot;&gt;&lt;property id=&quot;20148&quot; value=&quot;5&quot;/&gt;&lt;property id=&quot;20300&quot; value=&quot;Slide 26 - &amp;quot;Academic Integrity&amp;quot;&quot;/&gt;&lt;property id=&quot;20307&quot; value=&quot;275&quot;/&gt;&lt;/object&gt;&lt;object type=&quot;3&quot; unique_id=&quot;10030&quot;&gt;&lt;property id=&quot;20148&quot; value=&quot;5&quot;/&gt;&lt;property id=&quot;20300&quot; value=&quot;Slide 27 - &amp;quot;Student Support &amp;amp; Resources&amp;quot;&quot;/&gt;&lt;property id=&quot;20307&quot; value=&quot;292&quot;/&gt;&lt;/object&gt;&lt;object type=&quot;3&quot; unique_id=&quot;10031&quot;&gt;&lt;property id=&quot;20148&quot; value=&quot;5&quot;/&gt;&lt;property id=&quot;20300&quot; value=&quot;Slide 28 - &amp;quot;‘Digital Toolkit’ MyUni course&amp;quot;&quot;/&gt;&lt;property id=&quot;20307&quot; value=&quot;280&quot;/&gt;&lt;/object&gt;&lt;object type=&quot;3&quot; unique_id=&quot;10032&quot;&gt;&lt;property id=&quot;20148&quot; value=&quot;5&quot;/&gt;&lt;property id=&quot;20300&quot; value=&quot;Slide 29 - &amp;quot;Getting HELP in the Faculty&amp;quot;&quot;/&gt;&lt;property id=&quot;20307&quot; value=&quot;293&quot;/&gt;&lt;/object&gt;&lt;object type=&quot;3&quot; unique_id=&quot;10033&quot;&gt;&lt;property id=&quot;20148&quot; value=&quot;5&quot;/&gt;&lt;property id=&quot;20300&quot; value=&quot;Slide 30 - &amp;quot;MyUni Support&amp;quot;&quot;/&gt;&lt;property id=&quot;20307&quot; value=&quot;294&quot;/&gt;&lt;/object&gt;&lt;object type=&quot;3&quot; unique_id=&quot;10034&quot;&gt;&lt;property id=&quot;20148&quot; value=&quot;5&quot;/&gt;&lt;property id=&quot;20300&quot; value=&quot;Slide 31 - &amp;quot;We hope you enjoy this course&amp;quot;&quot;/&gt;&lt;property id=&quot;20307&quot; value=&quot;283&quot;/&gt;&lt;/object&gt;&lt;/object&gt;&lt;object type=&quot;8&quot; unique_id=&quot;10068&quot;&gt;&lt;/object&gt;&lt;/object&gt;&lt;/database&gt;"/>
  <p:tag name="SECTOMILLISECCONVERTED" val="1"/>
</p:tagLst>
</file>

<file path=ppt/theme/theme1.xml><?xml version="1.0" encoding="utf-8"?>
<a:theme xmlns:a="http://schemas.openxmlformats.org/drawingml/2006/main" name="UoA_PPT2">
  <a:themeElements>
    <a:clrScheme name="Custom UofA">
      <a:dk1>
        <a:sysClr val="windowText" lastClr="000000"/>
      </a:dk1>
      <a:lt1>
        <a:sysClr val="window" lastClr="FFFFFF"/>
      </a:lt1>
      <a:dk2>
        <a:srgbClr val="0F497B"/>
      </a:dk2>
      <a:lt2>
        <a:srgbClr val="EEECE1"/>
      </a:lt2>
      <a:accent1>
        <a:srgbClr val="005A9C"/>
      </a:accent1>
      <a:accent2>
        <a:srgbClr val="ED1C2E"/>
      </a:accent2>
      <a:accent3>
        <a:srgbClr val="B38808"/>
      </a:accent3>
      <a:accent4>
        <a:srgbClr val="4391CA"/>
      </a:accent4>
      <a:accent5>
        <a:srgbClr val="C7DAEA"/>
      </a:accent5>
      <a:accent6>
        <a:srgbClr val="D6B400"/>
      </a:accent6>
      <a:hlink>
        <a:srgbClr val="0070C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TotalTime>
  <Words>1910</Words>
  <Application>Microsoft Macintosh PowerPoint</Application>
  <PresentationFormat>On-screen Show (4:3)</PresentationFormat>
  <Paragraphs>249</Paragraphs>
  <Slides>23</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Courier</vt:lpstr>
      <vt:lpstr>DejaVu Sans</vt:lpstr>
      <vt:lpstr>Georgia</vt:lpstr>
      <vt:lpstr>Lucida Grande</vt:lpstr>
      <vt:lpstr>UoA_PPT2</vt:lpstr>
      <vt:lpstr>COMP SCI 1103/2103 Algorithm Design &amp; Data Structure  Abstract Data Types</vt:lpstr>
      <vt:lpstr>Data Type</vt:lpstr>
      <vt:lpstr>More complex data types</vt:lpstr>
      <vt:lpstr>Abstract Data Types</vt:lpstr>
      <vt:lpstr>Not all classes are ADTs</vt:lpstr>
      <vt:lpstr>ADTs for arrays</vt:lpstr>
      <vt:lpstr>C++ Vector and Array data types</vt:lpstr>
      <vt:lpstr>Vector</vt:lpstr>
      <vt:lpstr>Abstraction and Specification</vt:lpstr>
      <vt:lpstr>OOP for Abstraction</vt:lpstr>
      <vt:lpstr>Interfaces</vt:lpstr>
      <vt:lpstr>Implementation</vt:lpstr>
      <vt:lpstr>ADTs and Black Boxes</vt:lpstr>
      <vt:lpstr>Demo - Example</vt:lpstr>
      <vt:lpstr>The Circular Queue ADT</vt:lpstr>
      <vt:lpstr>Abstract Data Type – Circular Queue</vt:lpstr>
      <vt:lpstr>Implementation</vt:lpstr>
      <vt:lpstr>UML class diagram – no longer ADT (why?)</vt:lpstr>
      <vt:lpstr>Implementation</vt:lpstr>
      <vt:lpstr>Test</vt:lpstr>
      <vt:lpstr>Summary</vt:lpstr>
      <vt:lpstr>Next lecture: what if we want to store something other than strings in our queue?</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SCI 1103/2103 Algorithm Design &amp; Data Structure  Abstract Data Types</dc:title>
  <dc:creator>Cheryl Pope</dc:creator>
  <cp:lastModifiedBy>Cheryl Pope</cp:lastModifiedBy>
  <cp:revision>11</cp:revision>
  <dcterms:created xsi:type="dcterms:W3CDTF">2020-07-25T05:23:11Z</dcterms:created>
  <dcterms:modified xsi:type="dcterms:W3CDTF">2022-03-02T04:06:15Z</dcterms:modified>
</cp:coreProperties>
</file>